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1DB1-7C9C-4B1B-86B9-290EBAEB20C3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713B-A349-4CD7-9F67-735F59C9560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1DB1-7C9C-4B1B-86B9-290EBAEB20C3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713B-A349-4CD7-9F67-735F59C9560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1DB1-7C9C-4B1B-86B9-290EBAEB20C3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713B-A349-4CD7-9F67-735F59C9560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1DB1-7C9C-4B1B-86B9-290EBAEB20C3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713B-A349-4CD7-9F67-735F59C9560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1DB1-7C9C-4B1B-86B9-290EBAEB20C3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713B-A349-4CD7-9F67-735F59C9560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1DB1-7C9C-4B1B-86B9-290EBAEB20C3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713B-A349-4CD7-9F67-735F59C9560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1DB1-7C9C-4B1B-86B9-290EBAEB20C3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713B-A349-4CD7-9F67-735F59C9560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1DB1-7C9C-4B1B-86B9-290EBAEB20C3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713B-A349-4CD7-9F67-735F59C9560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1DB1-7C9C-4B1B-86B9-290EBAEB20C3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713B-A349-4CD7-9F67-735F59C9560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1DB1-7C9C-4B1B-86B9-290EBAEB20C3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713B-A349-4CD7-9F67-735F59C9560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1DB1-7C9C-4B1B-86B9-290EBAEB20C3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713B-A349-4CD7-9F67-735F59C9560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11DB1-7C9C-4B1B-86B9-290EBAEB20C3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E713B-A349-4CD7-9F67-735F59C9560D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Основные направления деятельности по признанию детей находящимися в социально опасном положении и нуждающимися в государственной защите (из опыта работы с семьями, воспитывающих детей до 3 лет, в том числе детей, имеющих особенности развития </a:t>
            </a:r>
            <a:endParaRPr lang="ru-RU" sz="3200" b="1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Синицына Ольга Николаевна, заместитель главного врача по медицинской части государственного учреждения здравоохранения «Гомельская центральная городская детская клиническая поликлиника»</a:t>
            </a:r>
            <a:endParaRPr lang="ru-RU" dirty="0" smtClean="0"/>
          </a:p>
          <a:p>
            <a:r>
              <a:rPr lang="ru-RU" dirty="0" smtClean="0"/>
              <a:t>г.Гомель, 09.04.2026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 протекает благоприятная беременность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У женщины ОПТИМАЛЬНЫЙ вариант психологического компонента гестационной доминанты (ПКГД):</a:t>
            </a:r>
            <a:endParaRPr lang="ru-RU" dirty="0" smtClean="0"/>
          </a:p>
          <a:p>
            <a:r>
              <a:rPr lang="ru-RU" dirty="0" smtClean="0"/>
              <a:t>Социально адаптированная женщина</a:t>
            </a:r>
            <a:endParaRPr lang="ru-RU" dirty="0" smtClean="0"/>
          </a:p>
          <a:p>
            <a:r>
              <a:rPr lang="ru-RU" dirty="0" smtClean="0"/>
              <a:t>Отношения с матерью и отцом хорошие, родители не препятствуют сепарации, положительно </a:t>
            </a:r>
            <a:r>
              <a:rPr lang="ru-RU" smtClean="0"/>
              <a:t>относятся  </a:t>
            </a:r>
            <a:r>
              <a:rPr lang="ru-RU" smtClean="0"/>
              <a:t>к  замужеству</a:t>
            </a:r>
            <a:r>
              <a:rPr lang="ru-RU" dirty="0" smtClean="0"/>
              <a:t>, беременности</a:t>
            </a:r>
            <a:endParaRPr lang="ru-RU" dirty="0" smtClean="0"/>
          </a:p>
          <a:p>
            <a:r>
              <a:rPr lang="ru-RU" dirty="0" smtClean="0"/>
              <a:t>Отношения с мужем гармоничны</a:t>
            </a:r>
            <a:endParaRPr lang="ru-RU" dirty="0" smtClean="0"/>
          </a:p>
          <a:p>
            <a:r>
              <a:rPr lang="ru-RU" dirty="0" smtClean="0"/>
              <a:t>При оптимальном типе ПКГД у здоровой беременной женщины биологической и психологической основой формирования психики ребёнка является опыт исходного симбиотического единства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Когда начинается неблагополучие в семье?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Девочка растёт в дисфункциональной семье</a:t>
            </a:r>
            <a:endParaRPr lang="ru-RU" dirty="0" smtClean="0"/>
          </a:p>
          <a:p>
            <a:r>
              <a:rPr lang="ru-RU" dirty="0" smtClean="0"/>
              <a:t>Сложности с планами</a:t>
            </a:r>
            <a:endParaRPr lang="ru-RU" dirty="0" smtClean="0"/>
          </a:p>
          <a:p>
            <a:r>
              <a:rPr lang="ru-RU" dirty="0" smtClean="0"/>
              <a:t>Сложности с границами</a:t>
            </a:r>
            <a:endParaRPr lang="ru-RU" dirty="0" smtClean="0"/>
          </a:p>
          <a:p>
            <a:r>
              <a:rPr lang="ru-RU" dirty="0" smtClean="0"/>
              <a:t>Отсутствие элементарных бытовых навыков</a:t>
            </a:r>
            <a:endParaRPr lang="ru-RU" dirty="0" smtClean="0"/>
          </a:p>
          <a:p>
            <a:r>
              <a:rPr lang="ru-RU" dirty="0" smtClean="0"/>
              <a:t>Отсутствие профессии</a:t>
            </a:r>
            <a:endParaRPr lang="ru-RU" dirty="0" smtClean="0"/>
          </a:p>
          <a:p>
            <a:r>
              <a:rPr lang="ru-RU" dirty="0" smtClean="0"/>
              <a:t>Социальное отклонение воспринимает как единственную возможную норму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ЗДОРОВЬЕ РЕБЁНКА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Употребление веществ с вредными последствиями</a:t>
            </a:r>
            <a:endParaRPr lang="ru-RU" dirty="0" smtClean="0"/>
          </a:p>
          <a:p>
            <a:r>
              <a:rPr lang="ru-RU" dirty="0" smtClean="0"/>
              <a:t>Алкоголь</a:t>
            </a:r>
            <a:endParaRPr lang="ru-RU" dirty="0" smtClean="0"/>
          </a:p>
          <a:p>
            <a:r>
              <a:rPr lang="ru-RU" dirty="0" smtClean="0"/>
              <a:t>Выраженная хроническая никотиновая интоксикация</a:t>
            </a:r>
            <a:endParaRPr lang="ru-RU" dirty="0" smtClean="0"/>
          </a:p>
          <a:p>
            <a:r>
              <a:rPr lang="ru-RU" dirty="0" smtClean="0"/>
              <a:t>Недоедание </a:t>
            </a:r>
            <a:endParaRPr lang="ru-RU" dirty="0" smtClean="0"/>
          </a:p>
          <a:p>
            <a:r>
              <a:rPr lang="ru-RU" dirty="0" smtClean="0"/>
              <a:t>Анемия</a:t>
            </a:r>
            <a:endParaRPr lang="ru-RU" dirty="0" smtClean="0"/>
          </a:p>
          <a:p>
            <a:r>
              <a:rPr lang="ru-RU" dirty="0" smtClean="0"/>
              <a:t>Необходимость в длительной </a:t>
            </a:r>
            <a:r>
              <a:rPr lang="ru-RU" smtClean="0"/>
              <a:t>медицинской реабилитации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ЧУВСТВО БЕЗОПАСНОСТИ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застанет дома по возвращению домой?</a:t>
            </a:r>
            <a:endParaRPr lang="ru-RU" dirty="0" smtClean="0"/>
          </a:p>
          <a:p>
            <a:r>
              <a:rPr lang="ru-RU" dirty="0" smtClean="0"/>
              <a:t>Кто будет в квартире? В каком состоянии?</a:t>
            </a:r>
            <a:endParaRPr lang="ru-RU" dirty="0" smtClean="0"/>
          </a:p>
          <a:p>
            <a:r>
              <a:rPr lang="ru-RU" dirty="0" smtClean="0"/>
              <a:t>Можно ли уединиться? Поиграть? Сделать уроки?</a:t>
            </a:r>
            <a:endParaRPr lang="ru-RU" dirty="0" smtClean="0"/>
          </a:p>
          <a:p>
            <a:r>
              <a:rPr lang="ru-RU" dirty="0" smtClean="0"/>
              <a:t>Есть ли дома еда?</a:t>
            </a:r>
            <a:endParaRPr lang="ru-RU" dirty="0" smtClean="0"/>
          </a:p>
          <a:p>
            <a:r>
              <a:rPr lang="ru-RU" dirty="0" smtClean="0"/>
              <a:t>Будет ли возможность сна?</a:t>
            </a:r>
            <a:endParaRPr lang="ru-RU" dirty="0" smtClean="0"/>
          </a:p>
          <a:p>
            <a:r>
              <a:rPr lang="ru-RU" dirty="0" smtClean="0"/>
              <a:t>Есть ли возможность безопасно сходить в туалет?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1595</Words>
  <Application>WPS Presentation</Application>
  <PresentationFormat>Широкоэкранный</PresentationFormat>
  <Paragraphs>42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Тема Office</vt:lpstr>
      <vt:lpstr>Основные направления деятельности по признанию детей находящимися в социально опасном положении и нуждающимися в государственной защите (из опыта работы с семьями, воспитывающих детей до 3 лет, в том числе детей, имеющих особенности развития </vt:lpstr>
      <vt:lpstr>Как протекает благоприятная беременность</vt:lpstr>
      <vt:lpstr>Когда начинается неблагополучие в семье?</vt:lpstr>
      <vt:lpstr>ЗДОРОВЬЕ РЕБЁНКА</vt:lpstr>
      <vt:lpstr>ЧУВСТВО БЕЗОПАСНОСТИ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направления деятельности по признанию детей находящимися в социально опасном положении и нуждающимися в государственной защите (из опыта работы с семьями, воспитывающих детей до 3 лет, в том числе детей, имеющих особенности развития </dc:title>
  <dc:creator>ЦДП Зам главврача / Мазурова к.302</dc:creator>
  <cp:lastModifiedBy>User</cp:lastModifiedBy>
  <cp:revision>10</cp:revision>
  <dcterms:created xsi:type="dcterms:W3CDTF">2026-04-09T04:02:00Z</dcterms:created>
  <dcterms:modified xsi:type="dcterms:W3CDTF">2026-04-16T10:55:47Z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72C19108FDD041548A41A6D0B6A6BDFF_13</vt:lpwstr>
  </property>
  <property fmtid="{D5CDD505-2E9C-101B-9397-08002B2CF9AE}" pid="3" name="KSOProductBuildVer">
    <vt:lpwstr>1049-12.1.0.25242</vt:lpwstr>
  </property>
</Properties>
</file>