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  <p:sldId id="264" r:id="rId4"/>
    <p:sldId id="265" r:id="rId5"/>
    <p:sldId id="256" r:id="rId6"/>
    <p:sldId id="258" r:id="rId7"/>
    <p:sldId id="259" r:id="rId8"/>
    <p:sldId id="261" r:id="rId9"/>
    <p:sldId id="266" r:id="rId10"/>
    <p:sldId id="269" r:id="rId11"/>
    <p:sldId id="270" r:id="rId12"/>
    <p:sldId id="262" r:id="rId13"/>
    <p:sldId id="267" r:id="rId14"/>
    <p:sldId id="268" r:id="rId15"/>
    <p:sldId id="271" r:id="rId16"/>
    <p:sldId id="272" r:id="rId17"/>
    <p:sldId id="273" r:id="rId18"/>
    <p:sldId id="275" r:id="rId19"/>
    <p:sldId id="277" r:id="rId20"/>
    <p:sldId id="280" r:id="rId21"/>
    <p:sldId id="281" r:id="rId22"/>
    <p:sldId id="282" r:id="rId23"/>
    <p:sldId id="284" r:id="rId24"/>
    <p:sldId id="283" r:id="rId25"/>
    <p:sldId id="276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рия Андреевна" initials="МА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commentAuthors" Target="commentAuthors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6-04-06T08:31:22.284" idx="1">
    <p:pos x="10" y="10"/>
    <p:text/>
  </p:cm>
  <p:cm authorId="1" dt="2026-04-06T08:31:22.541" idx="2">
    <p:pos x="146" y="146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692D1D-7C80-4A20-A188-5B466B0B14A3}" type="doc">
      <dgm:prSet loTypeId="urn:microsoft.com/office/officeart/2005/8/layout/process4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024C733-90FF-4887-B8F4-D473B52F2495}">
      <dgm:prSet phldrT="[Текст]" custT="1"/>
      <dgm:spPr/>
      <dgm:t>
        <a:bodyPr/>
        <a:lstStyle/>
        <a:p>
          <a:r>
            <a:rPr lang="ru-RU" sz="2400" b="1" dirty="0" smtClean="0"/>
            <a:t>Консультации</a:t>
          </a:r>
          <a:endParaRPr lang="ru-RU" sz="1700" b="1" dirty="0"/>
        </a:p>
      </dgm:t>
    </dgm:pt>
    <dgm:pt modelId="{6E4CD257-28E1-423A-A016-311BFB8A75F4}" cxnId="{8A5F61BB-EBCB-4CF1-99D0-F3BB330860B7}" type="parTrans">
      <dgm:prSet/>
      <dgm:spPr/>
      <dgm:t>
        <a:bodyPr/>
        <a:lstStyle/>
        <a:p>
          <a:endParaRPr lang="ru-RU"/>
        </a:p>
      </dgm:t>
    </dgm:pt>
    <dgm:pt modelId="{7DA78F86-9054-4ECB-B77A-982F196E5912}" cxnId="{8A5F61BB-EBCB-4CF1-99D0-F3BB330860B7}" type="sibTrans">
      <dgm:prSet/>
      <dgm:spPr/>
      <dgm:t>
        <a:bodyPr/>
        <a:lstStyle/>
        <a:p>
          <a:endParaRPr lang="ru-RU"/>
        </a:p>
      </dgm:t>
    </dgm:pt>
    <dgm:pt modelId="{782E042E-F5CB-4C49-ADC6-201A2DD24EAB}">
      <dgm:prSet phldrT="[Текст]" custT="1"/>
      <dgm:spPr/>
      <dgm:t>
        <a:bodyPr/>
        <a:lstStyle/>
        <a:p>
          <a:r>
            <a:rPr lang="ru-RU" sz="2400" b="1" dirty="0" smtClean="0"/>
            <a:t>Беседы</a:t>
          </a:r>
          <a:r>
            <a:rPr lang="ru-RU" sz="1700" dirty="0" smtClean="0"/>
            <a:t> </a:t>
          </a:r>
          <a:endParaRPr lang="ru-RU" sz="1700" dirty="0"/>
        </a:p>
      </dgm:t>
    </dgm:pt>
    <dgm:pt modelId="{519343DA-9A8B-4491-B996-1D09F4F2BB89}" cxnId="{0C423A68-923A-47E7-B870-97686CB2B436}" type="parTrans">
      <dgm:prSet/>
      <dgm:spPr/>
      <dgm:t>
        <a:bodyPr/>
        <a:lstStyle/>
        <a:p>
          <a:endParaRPr lang="ru-RU"/>
        </a:p>
      </dgm:t>
    </dgm:pt>
    <dgm:pt modelId="{B3BC1A36-B2D0-4912-B757-F1425944FA5D}" cxnId="{0C423A68-923A-47E7-B870-97686CB2B436}" type="sibTrans">
      <dgm:prSet/>
      <dgm:spPr/>
      <dgm:t>
        <a:bodyPr/>
        <a:lstStyle/>
        <a:p>
          <a:endParaRPr lang="ru-RU"/>
        </a:p>
      </dgm:t>
    </dgm:pt>
    <dgm:pt modelId="{E7BA0C63-DC88-4C7B-9BB0-37D4CE21204E}">
      <dgm:prSet phldrT="[Текст]" custT="1"/>
      <dgm:spPr/>
      <dgm:t>
        <a:bodyPr/>
        <a:lstStyle/>
        <a:p>
          <a:r>
            <a:rPr lang="ru-RU" sz="2400" b="1" dirty="0" smtClean="0"/>
            <a:t>Групповые</a:t>
          </a:r>
          <a:r>
            <a:rPr lang="ru-RU" sz="2700" b="1" dirty="0" smtClean="0"/>
            <a:t> </a:t>
          </a:r>
          <a:r>
            <a:rPr lang="ru-RU" sz="2400" b="1" dirty="0" smtClean="0"/>
            <a:t>занятия</a:t>
          </a:r>
          <a:r>
            <a:rPr lang="ru-RU" sz="2700" b="1" dirty="0" smtClean="0"/>
            <a:t> </a:t>
          </a:r>
          <a:endParaRPr lang="ru-RU" sz="2700" b="1" dirty="0"/>
        </a:p>
      </dgm:t>
    </dgm:pt>
    <dgm:pt modelId="{1C0C7716-B986-45B1-A70A-99C485EF364E}" cxnId="{12432BB2-DB42-4BFF-B756-914B36B1D127}" type="parTrans">
      <dgm:prSet/>
      <dgm:spPr/>
      <dgm:t>
        <a:bodyPr/>
        <a:lstStyle/>
        <a:p>
          <a:endParaRPr lang="ru-RU"/>
        </a:p>
      </dgm:t>
    </dgm:pt>
    <dgm:pt modelId="{611D117B-3A12-46A6-969F-BF42C2542CD4}" cxnId="{12432BB2-DB42-4BFF-B756-914B36B1D127}" type="sibTrans">
      <dgm:prSet/>
      <dgm:spPr/>
      <dgm:t>
        <a:bodyPr/>
        <a:lstStyle/>
        <a:p>
          <a:endParaRPr lang="ru-RU"/>
        </a:p>
      </dgm:t>
    </dgm:pt>
    <dgm:pt modelId="{EE9EE5CA-A66D-4930-B815-AFAF432D6CC9}">
      <dgm:prSet phldrT="[Текст]" custT="1"/>
      <dgm:spPr/>
      <dgm:t>
        <a:bodyPr/>
        <a:lstStyle/>
        <a:p>
          <a:r>
            <a:rPr lang="ru-RU" sz="2400" b="1" dirty="0" smtClean="0"/>
            <a:t>Индивидуальные</a:t>
          </a:r>
          <a:r>
            <a:rPr lang="ru-RU" sz="2200" b="1" dirty="0" smtClean="0"/>
            <a:t> </a:t>
          </a:r>
          <a:r>
            <a:rPr lang="ru-RU" sz="2400" b="1" dirty="0" smtClean="0"/>
            <a:t>занятия</a:t>
          </a:r>
          <a:endParaRPr lang="ru-RU" sz="2200" b="1" dirty="0"/>
        </a:p>
      </dgm:t>
    </dgm:pt>
    <dgm:pt modelId="{E4FBD5B1-5212-4E91-9A94-DDD7804B8F79}" cxnId="{44BB26F9-1651-433E-AC1C-A74802C742F6}" type="parTrans">
      <dgm:prSet/>
      <dgm:spPr/>
      <dgm:t>
        <a:bodyPr/>
        <a:lstStyle/>
        <a:p>
          <a:endParaRPr lang="ru-RU"/>
        </a:p>
      </dgm:t>
    </dgm:pt>
    <dgm:pt modelId="{CA7CA739-1156-4BC0-A272-26903DA57D38}" cxnId="{44BB26F9-1651-433E-AC1C-A74802C742F6}" type="sibTrans">
      <dgm:prSet/>
      <dgm:spPr/>
      <dgm:t>
        <a:bodyPr/>
        <a:lstStyle/>
        <a:p>
          <a:endParaRPr lang="ru-RU"/>
        </a:p>
      </dgm:t>
    </dgm:pt>
    <dgm:pt modelId="{ECE32EF2-EDA4-4594-9694-FF6ACD51AB5C}" type="pres">
      <dgm:prSet presAssocID="{E6692D1D-7C80-4A20-A188-5B466B0B14A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2A43C0-FC98-476B-9F19-E9DAE802BFFA}" type="pres">
      <dgm:prSet presAssocID="{EE9EE5CA-A66D-4930-B815-AFAF432D6CC9}" presName="boxAndChildren" presStyleCnt="0"/>
      <dgm:spPr/>
    </dgm:pt>
    <dgm:pt modelId="{9D224EF4-CBFE-4721-B5E0-BDD130B02CD9}" type="pres">
      <dgm:prSet presAssocID="{EE9EE5CA-A66D-4930-B815-AFAF432D6CC9}" presName="parentTextBox" presStyleLbl="node1" presStyleIdx="0" presStyleCnt="4"/>
      <dgm:spPr/>
      <dgm:t>
        <a:bodyPr/>
        <a:lstStyle/>
        <a:p>
          <a:endParaRPr lang="ru-RU"/>
        </a:p>
      </dgm:t>
    </dgm:pt>
    <dgm:pt modelId="{3066FD6D-9A95-4261-8DB4-2699A06C3FE3}" type="pres">
      <dgm:prSet presAssocID="{611D117B-3A12-46A6-969F-BF42C2542CD4}" presName="sp" presStyleCnt="0"/>
      <dgm:spPr/>
    </dgm:pt>
    <dgm:pt modelId="{9FF07EC2-544E-4EF7-AF2C-03BA4791B9AE}" type="pres">
      <dgm:prSet presAssocID="{E7BA0C63-DC88-4C7B-9BB0-37D4CE21204E}" presName="arrowAndChildren" presStyleCnt="0"/>
      <dgm:spPr/>
    </dgm:pt>
    <dgm:pt modelId="{EB34A94C-C749-4D8B-9B56-57B7373AC377}" type="pres">
      <dgm:prSet presAssocID="{E7BA0C63-DC88-4C7B-9BB0-37D4CE21204E}" presName="parentTextArrow" presStyleLbl="node1" presStyleIdx="1" presStyleCnt="4" custLinFactNeighborX="-13787" custLinFactNeighborY="4492"/>
      <dgm:spPr/>
      <dgm:t>
        <a:bodyPr/>
        <a:lstStyle/>
        <a:p>
          <a:endParaRPr lang="ru-RU"/>
        </a:p>
      </dgm:t>
    </dgm:pt>
    <dgm:pt modelId="{7F74177B-6DFB-4082-BD44-39A6E50035BA}" type="pres">
      <dgm:prSet presAssocID="{B3BC1A36-B2D0-4912-B757-F1425944FA5D}" presName="sp" presStyleCnt="0"/>
      <dgm:spPr/>
    </dgm:pt>
    <dgm:pt modelId="{62443B83-9411-411F-AA8B-EE6593C0018E}" type="pres">
      <dgm:prSet presAssocID="{782E042E-F5CB-4C49-ADC6-201A2DD24EAB}" presName="arrowAndChildren" presStyleCnt="0"/>
      <dgm:spPr/>
    </dgm:pt>
    <dgm:pt modelId="{DF3CD7D5-6380-4D95-AC55-0D5DE092BC6D}" type="pres">
      <dgm:prSet presAssocID="{782E042E-F5CB-4C49-ADC6-201A2DD24EAB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1AAAF1EF-3E21-4693-AF3F-71DDD1CF26D8}" type="pres">
      <dgm:prSet presAssocID="{7DA78F86-9054-4ECB-B77A-982F196E5912}" presName="sp" presStyleCnt="0"/>
      <dgm:spPr/>
    </dgm:pt>
    <dgm:pt modelId="{55EBED10-1CA0-4405-83DB-E84D9761DA9B}" type="pres">
      <dgm:prSet presAssocID="{C024C733-90FF-4887-B8F4-D473B52F2495}" presName="arrowAndChildren" presStyleCnt="0"/>
      <dgm:spPr/>
    </dgm:pt>
    <dgm:pt modelId="{5DF8A7DD-DC36-48EB-AD03-EBAFF39B358A}" type="pres">
      <dgm:prSet presAssocID="{C024C733-90FF-4887-B8F4-D473B52F2495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8A5F61BB-EBCB-4CF1-99D0-F3BB330860B7}" srcId="{E6692D1D-7C80-4A20-A188-5B466B0B14A3}" destId="{C024C733-90FF-4887-B8F4-D473B52F2495}" srcOrd="0" destOrd="0" parTransId="{6E4CD257-28E1-423A-A016-311BFB8A75F4}" sibTransId="{7DA78F86-9054-4ECB-B77A-982F196E5912}"/>
    <dgm:cxn modelId="{12432BB2-DB42-4BFF-B756-914B36B1D127}" srcId="{E6692D1D-7C80-4A20-A188-5B466B0B14A3}" destId="{E7BA0C63-DC88-4C7B-9BB0-37D4CE21204E}" srcOrd="2" destOrd="0" parTransId="{1C0C7716-B986-45B1-A70A-99C485EF364E}" sibTransId="{611D117B-3A12-46A6-969F-BF42C2542CD4}"/>
    <dgm:cxn modelId="{34FDAD12-DB19-45D7-AE0F-962D7FF26E11}" type="presOf" srcId="{C024C733-90FF-4887-B8F4-D473B52F2495}" destId="{5DF8A7DD-DC36-48EB-AD03-EBAFF39B358A}" srcOrd="0" destOrd="0" presId="urn:microsoft.com/office/officeart/2005/8/layout/process4"/>
    <dgm:cxn modelId="{CCA4D88A-A6A7-4D39-B765-CAF41A9CB7B3}" type="presOf" srcId="{EE9EE5CA-A66D-4930-B815-AFAF432D6CC9}" destId="{9D224EF4-CBFE-4721-B5E0-BDD130B02CD9}" srcOrd="0" destOrd="0" presId="urn:microsoft.com/office/officeart/2005/8/layout/process4"/>
    <dgm:cxn modelId="{0C423A68-923A-47E7-B870-97686CB2B436}" srcId="{E6692D1D-7C80-4A20-A188-5B466B0B14A3}" destId="{782E042E-F5CB-4C49-ADC6-201A2DD24EAB}" srcOrd="1" destOrd="0" parTransId="{519343DA-9A8B-4491-B996-1D09F4F2BB89}" sibTransId="{B3BC1A36-B2D0-4912-B757-F1425944FA5D}"/>
    <dgm:cxn modelId="{30B238F6-C199-4DC6-BCAB-3F4FAC543D10}" type="presOf" srcId="{E6692D1D-7C80-4A20-A188-5B466B0B14A3}" destId="{ECE32EF2-EDA4-4594-9694-FF6ACD51AB5C}" srcOrd="0" destOrd="0" presId="urn:microsoft.com/office/officeart/2005/8/layout/process4"/>
    <dgm:cxn modelId="{44BB26F9-1651-433E-AC1C-A74802C742F6}" srcId="{E6692D1D-7C80-4A20-A188-5B466B0B14A3}" destId="{EE9EE5CA-A66D-4930-B815-AFAF432D6CC9}" srcOrd="3" destOrd="0" parTransId="{E4FBD5B1-5212-4E91-9A94-DDD7804B8F79}" sibTransId="{CA7CA739-1156-4BC0-A272-26903DA57D38}"/>
    <dgm:cxn modelId="{64307C4B-B86E-42CC-BD85-9364DAB65E99}" type="presOf" srcId="{782E042E-F5CB-4C49-ADC6-201A2DD24EAB}" destId="{DF3CD7D5-6380-4D95-AC55-0D5DE092BC6D}" srcOrd="0" destOrd="0" presId="urn:microsoft.com/office/officeart/2005/8/layout/process4"/>
    <dgm:cxn modelId="{3400BD64-2327-4193-A31E-562A0A474F3C}" type="presOf" srcId="{E7BA0C63-DC88-4C7B-9BB0-37D4CE21204E}" destId="{EB34A94C-C749-4D8B-9B56-57B7373AC377}" srcOrd="0" destOrd="0" presId="urn:microsoft.com/office/officeart/2005/8/layout/process4"/>
    <dgm:cxn modelId="{15322BE4-D1C5-47D3-80D9-F1C9BE90F823}" type="presParOf" srcId="{ECE32EF2-EDA4-4594-9694-FF6ACD51AB5C}" destId="{062A43C0-FC98-476B-9F19-E9DAE802BFFA}" srcOrd="0" destOrd="0" presId="urn:microsoft.com/office/officeart/2005/8/layout/process4"/>
    <dgm:cxn modelId="{FD5B6636-9119-408F-A1AF-8C0776E41D6E}" type="presParOf" srcId="{062A43C0-FC98-476B-9F19-E9DAE802BFFA}" destId="{9D224EF4-CBFE-4721-B5E0-BDD130B02CD9}" srcOrd="0" destOrd="0" presId="urn:microsoft.com/office/officeart/2005/8/layout/process4"/>
    <dgm:cxn modelId="{8821E76C-9C1D-494E-AFB9-9CD51FFF3A23}" type="presParOf" srcId="{ECE32EF2-EDA4-4594-9694-FF6ACD51AB5C}" destId="{3066FD6D-9A95-4261-8DB4-2699A06C3FE3}" srcOrd="1" destOrd="0" presId="urn:microsoft.com/office/officeart/2005/8/layout/process4"/>
    <dgm:cxn modelId="{527DB9F0-55C6-4246-9267-DB930A94A2BC}" type="presParOf" srcId="{ECE32EF2-EDA4-4594-9694-FF6ACD51AB5C}" destId="{9FF07EC2-544E-4EF7-AF2C-03BA4791B9AE}" srcOrd="2" destOrd="0" presId="urn:microsoft.com/office/officeart/2005/8/layout/process4"/>
    <dgm:cxn modelId="{4FE90529-15F1-4B66-A137-2EAA23470045}" type="presParOf" srcId="{9FF07EC2-544E-4EF7-AF2C-03BA4791B9AE}" destId="{EB34A94C-C749-4D8B-9B56-57B7373AC377}" srcOrd="0" destOrd="0" presId="urn:microsoft.com/office/officeart/2005/8/layout/process4"/>
    <dgm:cxn modelId="{EA951538-83D1-4051-B157-B1AC9E39CC77}" type="presParOf" srcId="{ECE32EF2-EDA4-4594-9694-FF6ACD51AB5C}" destId="{7F74177B-6DFB-4082-BD44-39A6E50035BA}" srcOrd="3" destOrd="0" presId="urn:microsoft.com/office/officeart/2005/8/layout/process4"/>
    <dgm:cxn modelId="{311F3B05-AEEE-4C4B-80DD-93DA7E516586}" type="presParOf" srcId="{ECE32EF2-EDA4-4594-9694-FF6ACD51AB5C}" destId="{62443B83-9411-411F-AA8B-EE6593C0018E}" srcOrd="4" destOrd="0" presId="urn:microsoft.com/office/officeart/2005/8/layout/process4"/>
    <dgm:cxn modelId="{434C510B-7E57-4CC9-A125-D7F3CD0D5186}" type="presParOf" srcId="{62443B83-9411-411F-AA8B-EE6593C0018E}" destId="{DF3CD7D5-6380-4D95-AC55-0D5DE092BC6D}" srcOrd="0" destOrd="0" presId="urn:microsoft.com/office/officeart/2005/8/layout/process4"/>
    <dgm:cxn modelId="{291D2DF0-C315-47C6-B021-66461524639F}" type="presParOf" srcId="{ECE32EF2-EDA4-4594-9694-FF6ACD51AB5C}" destId="{1AAAF1EF-3E21-4693-AF3F-71DDD1CF26D8}" srcOrd="5" destOrd="0" presId="urn:microsoft.com/office/officeart/2005/8/layout/process4"/>
    <dgm:cxn modelId="{691B521D-C48A-4A5A-B05E-D06C48350822}" type="presParOf" srcId="{ECE32EF2-EDA4-4594-9694-FF6ACD51AB5C}" destId="{55EBED10-1CA0-4405-83DB-E84D9761DA9B}" srcOrd="6" destOrd="0" presId="urn:microsoft.com/office/officeart/2005/8/layout/process4"/>
    <dgm:cxn modelId="{7F672756-D5E2-4AE1-A2B8-E5485D10FC0E}" type="presParOf" srcId="{55EBED10-1CA0-4405-83DB-E84D9761DA9B}" destId="{5DF8A7DD-DC36-48EB-AD03-EBAFF39B358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4EF5B5-A4A8-4D92-BA63-26E660A86A73}" type="doc">
      <dgm:prSet loTypeId="urn:microsoft.com/office/officeart/2005/8/layout/hierarchy4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E22ACFA-4AF6-497F-BA14-5B26C0D3401E}">
      <dgm:prSet phldrT="[Текст]"/>
      <dgm:spPr/>
      <dgm:t>
        <a:bodyPr/>
        <a:lstStyle/>
        <a:p>
          <a:r>
            <a:rPr lang="ru-RU" dirty="0" smtClean="0"/>
            <a:t>Социально-педагогическое сопровождение</a:t>
          </a:r>
          <a:endParaRPr lang="ru-RU" dirty="0"/>
        </a:p>
      </dgm:t>
    </dgm:pt>
    <dgm:pt modelId="{A8142E15-71F9-41C9-98B0-AB83DF9D2586}" cxnId="{0662D219-432D-4BE8-B03F-8B70068BD275}" type="parTrans">
      <dgm:prSet/>
      <dgm:spPr/>
      <dgm:t>
        <a:bodyPr/>
        <a:lstStyle/>
        <a:p>
          <a:endParaRPr lang="ru-RU"/>
        </a:p>
      </dgm:t>
    </dgm:pt>
    <dgm:pt modelId="{91290A1C-A54F-417E-93D4-A238C36163C3}" cxnId="{0662D219-432D-4BE8-B03F-8B70068BD275}" type="sibTrans">
      <dgm:prSet/>
      <dgm:spPr/>
      <dgm:t>
        <a:bodyPr/>
        <a:lstStyle/>
        <a:p>
          <a:endParaRPr lang="ru-RU"/>
        </a:p>
      </dgm:t>
    </dgm:pt>
    <dgm:pt modelId="{D0C05078-EED6-4654-8F30-C3E344D54815}">
      <dgm:prSet phldrT="[Текст]" custT="1"/>
      <dgm:spPr/>
      <dgm:t>
        <a:bodyPr/>
        <a:lstStyle/>
        <a:p>
          <a:r>
            <a:rPr lang="ru-RU" sz="1600" b="1" dirty="0" smtClean="0"/>
            <a:t>Консультирование</a:t>
          </a:r>
          <a:r>
            <a:rPr lang="ru-RU" sz="1600" dirty="0" smtClean="0"/>
            <a:t> </a:t>
          </a:r>
          <a:r>
            <a:rPr lang="ru-RU" sz="1600" b="1" i="0" dirty="0" smtClean="0"/>
            <a:t>с родителями и несовершеннолетними</a:t>
          </a:r>
          <a:endParaRPr lang="ru-RU" sz="1600" b="1" i="0" dirty="0"/>
        </a:p>
      </dgm:t>
    </dgm:pt>
    <dgm:pt modelId="{50DF196D-5278-4C24-83FC-917F275300B4}" cxnId="{34532B69-6DEC-4E97-B0FD-BB15BBACEE2D}" type="parTrans">
      <dgm:prSet/>
      <dgm:spPr/>
      <dgm:t>
        <a:bodyPr/>
        <a:lstStyle/>
        <a:p>
          <a:endParaRPr lang="ru-RU"/>
        </a:p>
      </dgm:t>
    </dgm:pt>
    <dgm:pt modelId="{9E7A404E-5B29-4972-B3FB-8302230A76E7}" cxnId="{34532B69-6DEC-4E97-B0FD-BB15BBACEE2D}" type="sibTrans">
      <dgm:prSet/>
      <dgm:spPr/>
      <dgm:t>
        <a:bodyPr/>
        <a:lstStyle/>
        <a:p>
          <a:endParaRPr lang="ru-RU"/>
        </a:p>
      </dgm:t>
    </dgm:pt>
    <dgm:pt modelId="{67C990E3-6F88-41E0-85EF-9CF3B200A073}">
      <dgm:prSet phldrT="[Текст]" custT="1"/>
      <dgm:spPr/>
      <dgm:t>
        <a:bodyPr/>
        <a:lstStyle/>
        <a:p>
          <a:r>
            <a:rPr lang="ru-RU" sz="1800" b="1" dirty="0" smtClean="0"/>
            <a:t>Посещении семьи </a:t>
          </a:r>
          <a:endParaRPr lang="ru-RU" sz="1800" b="1" dirty="0"/>
        </a:p>
      </dgm:t>
    </dgm:pt>
    <dgm:pt modelId="{1281372C-742C-4988-896F-65E61B02CBF1}" cxnId="{7C2B9CDE-49FA-4B20-B174-35997278ED14}" type="parTrans">
      <dgm:prSet/>
      <dgm:spPr/>
      <dgm:t>
        <a:bodyPr/>
        <a:lstStyle/>
        <a:p>
          <a:endParaRPr lang="ru-RU"/>
        </a:p>
      </dgm:t>
    </dgm:pt>
    <dgm:pt modelId="{51E78B86-D7CB-4528-B7CB-25BA3C04B31B}" cxnId="{7C2B9CDE-49FA-4B20-B174-35997278ED14}" type="sibTrans">
      <dgm:prSet/>
      <dgm:spPr/>
      <dgm:t>
        <a:bodyPr/>
        <a:lstStyle/>
        <a:p>
          <a:endParaRPr lang="ru-RU"/>
        </a:p>
      </dgm:t>
    </dgm:pt>
    <dgm:pt modelId="{FF54D975-F03E-4878-BEB1-66DE24E6E4F0}">
      <dgm:prSet phldrT="[Текст]" custT="1"/>
      <dgm:spPr/>
      <dgm:t>
        <a:bodyPr/>
        <a:lstStyle/>
        <a:p>
          <a:r>
            <a:rPr lang="ru-RU" sz="1800" b="1" dirty="0" smtClean="0"/>
            <a:t>Изучение контактной сети</a:t>
          </a:r>
          <a:endParaRPr lang="ru-RU" sz="1800" dirty="0"/>
        </a:p>
      </dgm:t>
    </dgm:pt>
    <dgm:pt modelId="{6A041D16-A12F-4377-8FA8-79DDFDB3EE92}" cxnId="{F551860E-439A-4B43-AFCA-8605586479D5}" type="parTrans">
      <dgm:prSet/>
      <dgm:spPr/>
      <dgm:t>
        <a:bodyPr/>
        <a:lstStyle/>
        <a:p>
          <a:endParaRPr lang="ru-RU"/>
        </a:p>
      </dgm:t>
    </dgm:pt>
    <dgm:pt modelId="{70BA5FEB-B023-49B8-903F-9A2AE293557C}" cxnId="{F551860E-439A-4B43-AFCA-8605586479D5}" type="sibTrans">
      <dgm:prSet/>
      <dgm:spPr/>
      <dgm:t>
        <a:bodyPr/>
        <a:lstStyle/>
        <a:p>
          <a:endParaRPr lang="ru-RU"/>
        </a:p>
      </dgm:t>
    </dgm:pt>
    <dgm:pt modelId="{68EA59AC-73A4-4899-9A48-BA4F6AE66646}">
      <dgm:prSet phldrT="[Текст]" custT="1"/>
      <dgm:spPr/>
      <dgm:t>
        <a:bodyPr/>
        <a:lstStyle/>
        <a:p>
          <a:r>
            <a:rPr lang="ru-RU" sz="1800" b="1" dirty="0" smtClean="0"/>
            <a:t>Общественные организации и объединения</a:t>
          </a:r>
          <a:r>
            <a:rPr lang="ru-RU" sz="1800" dirty="0" smtClean="0"/>
            <a:t> </a:t>
          </a:r>
          <a:endParaRPr lang="ru-RU" sz="1800" dirty="0"/>
        </a:p>
      </dgm:t>
    </dgm:pt>
    <dgm:pt modelId="{3A0841DF-F562-4991-B00D-951A1A53A83C}" cxnId="{604DD4E3-BF53-4442-A5FD-AFF847F8E9C6}" type="parTrans">
      <dgm:prSet/>
      <dgm:spPr/>
      <dgm:t>
        <a:bodyPr/>
        <a:lstStyle/>
        <a:p>
          <a:endParaRPr lang="ru-RU"/>
        </a:p>
      </dgm:t>
    </dgm:pt>
    <dgm:pt modelId="{7A9120E9-15A9-4421-A00F-14B2040C6DFA}" cxnId="{604DD4E3-BF53-4442-A5FD-AFF847F8E9C6}" type="sibTrans">
      <dgm:prSet/>
      <dgm:spPr/>
      <dgm:t>
        <a:bodyPr/>
        <a:lstStyle/>
        <a:p>
          <a:endParaRPr lang="ru-RU"/>
        </a:p>
      </dgm:t>
    </dgm:pt>
    <dgm:pt modelId="{C2FF1B37-C82F-4D78-B40F-83B4AD365A0E}">
      <dgm:prSet phldrT="[Текст]" custT="1"/>
      <dgm:spPr/>
      <dgm:t>
        <a:bodyPr/>
        <a:lstStyle/>
        <a:p>
          <a:r>
            <a:rPr lang="ru-RU" sz="1600" b="1" dirty="0" smtClean="0"/>
            <a:t>Помощь в прохождении врачебно-консультационной комиссии, трудоустройстве</a:t>
          </a:r>
          <a:endParaRPr lang="ru-RU" sz="1600" b="1" dirty="0"/>
        </a:p>
      </dgm:t>
    </dgm:pt>
    <dgm:pt modelId="{D3507CAB-724B-4860-8092-98CF7F87B304}" cxnId="{E64A7D0E-99DC-4631-8EC3-A4C7B72B5D40}" type="parTrans">
      <dgm:prSet/>
      <dgm:spPr/>
      <dgm:t>
        <a:bodyPr/>
        <a:lstStyle/>
        <a:p>
          <a:endParaRPr lang="ru-RU"/>
        </a:p>
      </dgm:t>
    </dgm:pt>
    <dgm:pt modelId="{0D78CC3C-3886-44E6-9A45-0F6C5BB39342}" cxnId="{E64A7D0E-99DC-4631-8EC3-A4C7B72B5D40}" type="sibTrans">
      <dgm:prSet/>
      <dgm:spPr/>
      <dgm:t>
        <a:bodyPr/>
        <a:lstStyle/>
        <a:p>
          <a:endParaRPr lang="ru-RU"/>
        </a:p>
      </dgm:t>
    </dgm:pt>
    <dgm:pt modelId="{86F4574B-F656-438F-9BAA-67221743A40F}" type="pres">
      <dgm:prSet presAssocID="{EF4EF5B5-A4A8-4D92-BA63-26E660A86A7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5566B66-4DBC-48EA-BFCD-75765BC72F4A}" type="pres">
      <dgm:prSet presAssocID="{2E22ACFA-4AF6-497F-BA14-5B26C0D3401E}" presName="vertOne" presStyleCnt="0"/>
      <dgm:spPr/>
    </dgm:pt>
    <dgm:pt modelId="{F36BACF7-FE13-4F09-B679-96E411FD945F}" type="pres">
      <dgm:prSet presAssocID="{2E22ACFA-4AF6-497F-BA14-5B26C0D3401E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BF7997-ABCC-4CE3-BB48-465CB867E467}" type="pres">
      <dgm:prSet presAssocID="{2E22ACFA-4AF6-497F-BA14-5B26C0D3401E}" presName="parTransOne" presStyleCnt="0"/>
      <dgm:spPr/>
    </dgm:pt>
    <dgm:pt modelId="{E7AAEE7C-39CB-4BF5-9988-60DC631F230B}" type="pres">
      <dgm:prSet presAssocID="{2E22ACFA-4AF6-497F-BA14-5B26C0D3401E}" presName="horzOne" presStyleCnt="0"/>
      <dgm:spPr/>
    </dgm:pt>
    <dgm:pt modelId="{C3EC5DC7-CEC3-46DA-BD42-D93A73FD8DF2}" type="pres">
      <dgm:prSet presAssocID="{D0C05078-EED6-4654-8F30-C3E344D54815}" presName="vertTwo" presStyleCnt="0"/>
      <dgm:spPr/>
    </dgm:pt>
    <dgm:pt modelId="{20784E1B-160D-4BCE-A30F-5C5F2351182B}" type="pres">
      <dgm:prSet presAssocID="{D0C05078-EED6-4654-8F30-C3E344D54815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C171AB-5868-4968-B19E-A2A492452C57}" type="pres">
      <dgm:prSet presAssocID="{D0C05078-EED6-4654-8F30-C3E344D54815}" presName="parTransTwo" presStyleCnt="0"/>
      <dgm:spPr/>
    </dgm:pt>
    <dgm:pt modelId="{B8FB397E-B7DC-4BF0-B7AF-84286234F9D0}" type="pres">
      <dgm:prSet presAssocID="{D0C05078-EED6-4654-8F30-C3E344D54815}" presName="horzTwo" presStyleCnt="0"/>
      <dgm:spPr/>
    </dgm:pt>
    <dgm:pt modelId="{33A10B6E-CF3E-42CA-BA39-DF9C9E2CB784}" type="pres">
      <dgm:prSet presAssocID="{67C990E3-6F88-41E0-85EF-9CF3B200A073}" presName="vertThree" presStyleCnt="0"/>
      <dgm:spPr/>
    </dgm:pt>
    <dgm:pt modelId="{2DCDB502-491F-4796-85FC-AFFB8B0A66B0}" type="pres">
      <dgm:prSet presAssocID="{67C990E3-6F88-41E0-85EF-9CF3B200A073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E87800-95A1-4EA7-865E-A991F47B2DA3}" type="pres">
      <dgm:prSet presAssocID="{67C990E3-6F88-41E0-85EF-9CF3B200A073}" presName="horzThree" presStyleCnt="0"/>
      <dgm:spPr/>
    </dgm:pt>
    <dgm:pt modelId="{6D8408A8-6583-45BE-AE6D-59EA70176145}" type="pres">
      <dgm:prSet presAssocID="{51E78B86-D7CB-4528-B7CB-25BA3C04B31B}" presName="sibSpaceThree" presStyleCnt="0"/>
      <dgm:spPr/>
    </dgm:pt>
    <dgm:pt modelId="{35D3BC22-17E4-4376-AC19-4D93AB12397F}" type="pres">
      <dgm:prSet presAssocID="{FF54D975-F03E-4878-BEB1-66DE24E6E4F0}" presName="vertThree" presStyleCnt="0"/>
      <dgm:spPr/>
    </dgm:pt>
    <dgm:pt modelId="{B4BE32DA-F0E5-4822-9951-90DC694EB380}" type="pres">
      <dgm:prSet presAssocID="{FF54D975-F03E-4878-BEB1-66DE24E6E4F0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459808-467A-449B-9748-C9AD869942BF}" type="pres">
      <dgm:prSet presAssocID="{FF54D975-F03E-4878-BEB1-66DE24E6E4F0}" presName="horzThree" presStyleCnt="0"/>
      <dgm:spPr/>
    </dgm:pt>
    <dgm:pt modelId="{20F95ED3-A9A5-4D26-9A86-D2191E45F2F2}" type="pres">
      <dgm:prSet presAssocID="{9E7A404E-5B29-4972-B3FB-8302230A76E7}" presName="sibSpaceTwo" presStyleCnt="0"/>
      <dgm:spPr/>
    </dgm:pt>
    <dgm:pt modelId="{C3B7E20A-B603-4A85-AC38-1EAFDB40C78E}" type="pres">
      <dgm:prSet presAssocID="{68EA59AC-73A4-4899-9A48-BA4F6AE66646}" presName="vertTwo" presStyleCnt="0"/>
      <dgm:spPr/>
    </dgm:pt>
    <dgm:pt modelId="{978CCCBF-7844-4B56-B3E5-B1AD3B835412}" type="pres">
      <dgm:prSet presAssocID="{68EA59AC-73A4-4899-9A48-BA4F6AE66646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DC5630-1F95-4EDA-BF98-AD71CE484404}" type="pres">
      <dgm:prSet presAssocID="{68EA59AC-73A4-4899-9A48-BA4F6AE66646}" presName="parTransTwo" presStyleCnt="0"/>
      <dgm:spPr/>
    </dgm:pt>
    <dgm:pt modelId="{147A03E1-FB4D-406A-815F-B85CB101E8EF}" type="pres">
      <dgm:prSet presAssocID="{68EA59AC-73A4-4899-9A48-BA4F6AE66646}" presName="horzTwo" presStyleCnt="0"/>
      <dgm:spPr/>
    </dgm:pt>
    <dgm:pt modelId="{7836F1F0-6B83-4D05-B5EA-F3D0AE1DE9EA}" type="pres">
      <dgm:prSet presAssocID="{C2FF1B37-C82F-4D78-B40F-83B4AD365A0E}" presName="vertThree" presStyleCnt="0"/>
      <dgm:spPr/>
    </dgm:pt>
    <dgm:pt modelId="{780EDA6E-6F9B-4646-ABEB-88B5C9FB8F1D}" type="pres">
      <dgm:prSet presAssocID="{C2FF1B37-C82F-4D78-B40F-83B4AD365A0E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1859D7-F14B-470C-8B27-23FE5D96660E}" type="pres">
      <dgm:prSet presAssocID="{C2FF1B37-C82F-4D78-B40F-83B4AD365A0E}" presName="horzThree" presStyleCnt="0"/>
      <dgm:spPr/>
    </dgm:pt>
  </dgm:ptLst>
  <dgm:cxnLst>
    <dgm:cxn modelId="{9B6461AF-EA3E-4F09-AC94-C36A265DD540}" type="presOf" srcId="{2E22ACFA-4AF6-497F-BA14-5B26C0D3401E}" destId="{F36BACF7-FE13-4F09-B679-96E411FD945F}" srcOrd="0" destOrd="0" presId="urn:microsoft.com/office/officeart/2005/8/layout/hierarchy4"/>
    <dgm:cxn modelId="{226A3AB5-B759-4A79-AF60-FD2D0F8CACE6}" type="presOf" srcId="{C2FF1B37-C82F-4D78-B40F-83B4AD365A0E}" destId="{780EDA6E-6F9B-4646-ABEB-88B5C9FB8F1D}" srcOrd="0" destOrd="0" presId="urn:microsoft.com/office/officeart/2005/8/layout/hierarchy4"/>
    <dgm:cxn modelId="{F551860E-439A-4B43-AFCA-8605586479D5}" srcId="{D0C05078-EED6-4654-8F30-C3E344D54815}" destId="{FF54D975-F03E-4878-BEB1-66DE24E6E4F0}" srcOrd="1" destOrd="0" parTransId="{6A041D16-A12F-4377-8FA8-79DDFDB3EE92}" sibTransId="{70BA5FEB-B023-49B8-903F-9A2AE293557C}"/>
    <dgm:cxn modelId="{D42A895B-73D8-4FF1-AB60-1669F7F4D9CF}" type="presOf" srcId="{D0C05078-EED6-4654-8F30-C3E344D54815}" destId="{20784E1B-160D-4BCE-A30F-5C5F2351182B}" srcOrd="0" destOrd="0" presId="urn:microsoft.com/office/officeart/2005/8/layout/hierarchy4"/>
    <dgm:cxn modelId="{FE53B565-0145-46CF-8C79-3CAB7C2A7C6E}" type="presOf" srcId="{EF4EF5B5-A4A8-4D92-BA63-26E660A86A73}" destId="{86F4574B-F656-438F-9BAA-67221743A40F}" srcOrd="0" destOrd="0" presId="urn:microsoft.com/office/officeart/2005/8/layout/hierarchy4"/>
    <dgm:cxn modelId="{FA282932-5CB3-4BF7-9ED6-1859A22A7EF2}" type="presOf" srcId="{67C990E3-6F88-41E0-85EF-9CF3B200A073}" destId="{2DCDB502-491F-4796-85FC-AFFB8B0A66B0}" srcOrd="0" destOrd="0" presId="urn:microsoft.com/office/officeart/2005/8/layout/hierarchy4"/>
    <dgm:cxn modelId="{34532B69-6DEC-4E97-B0FD-BB15BBACEE2D}" srcId="{2E22ACFA-4AF6-497F-BA14-5B26C0D3401E}" destId="{D0C05078-EED6-4654-8F30-C3E344D54815}" srcOrd="0" destOrd="0" parTransId="{50DF196D-5278-4C24-83FC-917F275300B4}" sibTransId="{9E7A404E-5B29-4972-B3FB-8302230A76E7}"/>
    <dgm:cxn modelId="{C0800E80-63A4-4CA8-87C4-5162F3EF7923}" type="presOf" srcId="{68EA59AC-73A4-4899-9A48-BA4F6AE66646}" destId="{978CCCBF-7844-4B56-B3E5-B1AD3B835412}" srcOrd="0" destOrd="0" presId="urn:microsoft.com/office/officeart/2005/8/layout/hierarchy4"/>
    <dgm:cxn modelId="{E64A7D0E-99DC-4631-8EC3-A4C7B72B5D40}" srcId="{68EA59AC-73A4-4899-9A48-BA4F6AE66646}" destId="{C2FF1B37-C82F-4D78-B40F-83B4AD365A0E}" srcOrd="0" destOrd="0" parTransId="{D3507CAB-724B-4860-8092-98CF7F87B304}" sibTransId="{0D78CC3C-3886-44E6-9A45-0F6C5BB39342}"/>
    <dgm:cxn modelId="{604DD4E3-BF53-4442-A5FD-AFF847F8E9C6}" srcId="{2E22ACFA-4AF6-497F-BA14-5B26C0D3401E}" destId="{68EA59AC-73A4-4899-9A48-BA4F6AE66646}" srcOrd="1" destOrd="0" parTransId="{3A0841DF-F562-4991-B00D-951A1A53A83C}" sibTransId="{7A9120E9-15A9-4421-A00F-14B2040C6DFA}"/>
    <dgm:cxn modelId="{C7A5F44F-9CE6-4960-908B-E52927D0E1DE}" type="presOf" srcId="{FF54D975-F03E-4878-BEB1-66DE24E6E4F0}" destId="{B4BE32DA-F0E5-4822-9951-90DC694EB380}" srcOrd="0" destOrd="0" presId="urn:microsoft.com/office/officeart/2005/8/layout/hierarchy4"/>
    <dgm:cxn modelId="{0662D219-432D-4BE8-B03F-8B70068BD275}" srcId="{EF4EF5B5-A4A8-4D92-BA63-26E660A86A73}" destId="{2E22ACFA-4AF6-497F-BA14-5B26C0D3401E}" srcOrd="0" destOrd="0" parTransId="{A8142E15-71F9-41C9-98B0-AB83DF9D2586}" sibTransId="{91290A1C-A54F-417E-93D4-A238C36163C3}"/>
    <dgm:cxn modelId="{7C2B9CDE-49FA-4B20-B174-35997278ED14}" srcId="{D0C05078-EED6-4654-8F30-C3E344D54815}" destId="{67C990E3-6F88-41E0-85EF-9CF3B200A073}" srcOrd="0" destOrd="0" parTransId="{1281372C-742C-4988-896F-65E61B02CBF1}" sibTransId="{51E78B86-D7CB-4528-B7CB-25BA3C04B31B}"/>
    <dgm:cxn modelId="{82397F53-F4F7-4E12-A84E-4EC6DB8E98C3}" type="presParOf" srcId="{86F4574B-F656-438F-9BAA-67221743A40F}" destId="{35566B66-4DBC-48EA-BFCD-75765BC72F4A}" srcOrd="0" destOrd="0" presId="urn:microsoft.com/office/officeart/2005/8/layout/hierarchy4"/>
    <dgm:cxn modelId="{0528F160-C637-4060-8D47-104C5388971F}" type="presParOf" srcId="{35566B66-4DBC-48EA-BFCD-75765BC72F4A}" destId="{F36BACF7-FE13-4F09-B679-96E411FD945F}" srcOrd="0" destOrd="0" presId="urn:microsoft.com/office/officeart/2005/8/layout/hierarchy4"/>
    <dgm:cxn modelId="{379211EA-D454-4E85-8D28-EC63489AAA46}" type="presParOf" srcId="{35566B66-4DBC-48EA-BFCD-75765BC72F4A}" destId="{3CBF7997-ABCC-4CE3-BB48-465CB867E467}" srcOrd="1" destOrd="0" presId="urn:microsoft.com/office/officeart/2005/8/layout/hierarchy4"/>
    <dgm:cxn modelId="{343EE959-64D1-4B33-B0B8-FF8BCC0FBF00}" type="presParOf" srcId="{35566B66-4DBC-48EA-BFCD-75765BC72F4A}" destId="{E7AAEE7C-39CB-4BF5-9988-60DC631F230B}" srcOrd="2" destOrd="0" presId="urn:microsoft.com/office/officeart/2005/8/layout/hierarchy4"/>
    <dgm:cxn modelId="{F63E5A99-58AF-45B8-8E02-D04B7707751E}" type="presParOf" srcId="{E7AAEE7C-39CB-4BF5-9988-60DC631F230B}" destId="{C3EC5DC7-CEC3-46DA-BD42-D93A73FD8DF2}" srcOrd="0" destOrd="0" presId="urn:microsoft.com/office/officeart/2005/8/layout/hierarchy4"/>
    <dgm:cxn modelId="{AF33F31B-C712-486D-8B1F-5360402CFA1D}" type="presParOf" srcId="{C3EC5DC7-CEC3-46DA-BD42-D93A73FD8DF2}" destId="{20784E1B-160D-4BCE-A30F-5C5F2351182B}" srcOrd="0" destOrd="0" presId="urn:microsoft.com/office/officeart/2005/8/layout/hierarchy4"/>
    <dgm:cxn modelId="{CF60610D-EC01-451A-863E-94AFD3AADEE2}" type="presParOf" srcId="{C3EC5DC7-CEC3-46DA-BD42-D93A73FD8DF2}" destId="{A7C171AB-5868-4968-B19E-A2A492452C57}" srcOrd="1" destOrd="0" presId="urn:microsoft.com/office/officeart/2005/8/layout/hierarchy4"/>
    <dgm:cxn modelId="{6447A3EF-4B88-4924-B01B-A8A5EA6341FB}" type="presParOf" srcId="{C3EC5DC7-CEC3-46DA-BD42-D93A73FD8DF2}" destId="{B8FB397E-B7DC-4BF0-B7AF-84286234F9D0}" srcOrd="2" destOrd="0" presId="urn:microsoft.com/office/officeart/2005/8/layout/hierarchy4"/>
    <dgm:cxn modelId="{ADF9DD69-ADA7-4D18-991E-432F195B798F}" type="presParOf" srcId="{B8FB397E-B7DC-4BF0-B7AF-84286234F9D0}" destId="{33A10B6E-CF3E-42CA-BA39-DF9C9E2CB784}" srcOrd="0" destOrd="0" presId="urn:microsoft.com/office/officeart/2005/8/layout/hierarchy4"/>
    <dgm:cxn modelId="{D73DF338-4950-4792-B168-FCD6571EADDB}" type="presParOf" srcId="{33A10B6E-CF3E-42CA-BA39-DF9C9E2CB784}" destId="{2DCDB502-491F-4796-85FC-AFFB8B0A66B0}" srcOrd="0" destOrd="0" presId="urn:microsoft.com/office/officeart/2005/8/layout/hierarchy4"/>
    <dgm:cxn modelId="{69EFEF28-FAF0-4AE9-B686-D5B3D4C5A2FE}" type="presParOf" srcId="{33A10B6E-CF3E-42CA-BA39-DF9C9E2CB784}" destId="{BBE87800-95A1-4EA7-865E-A991F47B2DA3}" srcOrd="1" destOrd="0" presId="urn:microsoft.com/office/officeart/2005/8/layout/hierarchy4"/>
    <dgm:cxn modelId="{AAF9E2FB-2B9D-4ADB-A935-83540506405D}" type="presParOf" srcId="{B8FB397E-B7DC-4BF0-B7AF-84286234F9D0}" destId="{6D8408A8-6583-45BE-AE6D-59EA70176145}" srcOrd="1" destOrd="0" presId="urn:microsoft.com/office/officeart/2005/8/layout/hierarchy4"/>
    <dgm:cxn modelId="{7FF732C0-1B24-4EDA-8AC1-2ACF52A29692}" type="presParOf" srcId="{B8FB397E-B7DC-4BF0-B7AF-84286234F9D0}" destId="{35D3BC22-17E4-4376-AC19-4D93AB12397F}" srcOrd="2" destOrd="0" presId="urn:microsoft.com/office/officeart/2005/8/layout/hierarchy4"/>
    <dgm:cxn modelId="{489BC56C-69A0-4B0A-9E7A-468AC55F9FE1}" type="presParOf" srcId="{35D3BC22-17E4-4376-AC19-4D93AB12397F}" destId="{B4BE32DA-F0E5-4822-9951-90DC694EB380}" srcOrd="0" destOrd="0" presId="urn:microsoft.com/office/officeart/2005/8/layout/hierarchy4"/>
    <dgm:cxn modelId="{D697595A-DF61-4C64-AED0-E46BBFEE6890}" type="presParOf" srcId="{35D3BC22-17E4-4376-AC19-4D93AB12397F}" destId="{72459808-467A-449B-9748-C9AD869942BF}" srcOrd="1" destOrd="0" presId="urn:microsoft.com/office/officeart/2005/8/layout/hierarchy4"/>
    <dgm:cxn modelId="{888BD63B-3DD9-4360-8B7C-FBBB3341C695}" type="presParOf" srcId="{E7AAEE7C-39CB-4BF5-9988-60DC631F230B}" destId="{20F95ED3-A9A5-4D26-9A86-D2191E45F2F2}" srcOrd="1" destOrd="0" presId="urn:microsoft.com/office/officeart/2005/8/layout/hierarchy4"/>
    <dgm:cxn modelId="{B75C03C9-E76E-4FE1-AE34-A1AD2ED8A320}" type="presParOf" srcId="{E7AAEE7C-39CB-4BF5-9988-60DC631F230B}" destId="{C3B7E20A-B603-4A85-AC38-1EAFDB40C78E}" srcOrd="2" destOrd="0" presId="urn:microsoft.com/office/officeart/2005/8/layout/hierarchy4"/>
    <dgm:cxn modelId="{1BAD5C40-378D-4FBA-A0C2-8EB1E6D23987}" type="presParOf" srcId="{C3B7E20A-B603-4A85-AC38-1EAFDB40C78E}" destId="{978CCCBF-7844-4B56-B3E5-B1AD3B835412}" srcOrd="0" destOrd="0" presId="urn:microsoft.com/office/officeart/2005/8/layout/hierarchy4"/>
    <dgm:cxn modelId="{196FE2DE-7192-4929-82FF-E5D5031F4A48}" type="presParOf" srcId="{C3B7E20A-B603-4A85-AC38-1EAFDB40C78E}" destId="{10DC5630-1F95-4EDA-BF98-AD71CE484404}" srcOrd="1" destOrd="0" presId="urn:microsoft.com/office/officeart/2005/8/layout/hierarchy4"/>
    <dgm:cxn modelId="{E4DFA626-A2F7-49AA-8BC9-7543AD9623C1}" type="presParOf" srcId="{C3B7E20A-B603-4A85-AC38-1EAFDB40C78E}" destId="{147A03E1-FB4D-406A-815F-B85CB101E8EF}" srcOrd="2" destOrd="0" presId="urn:microsoft.com/office/officeart/2005/8/layout/hierarchy4"/>
    <dgm:cxn modelId="{637AE906-F856-47BB-9FB5-5C80CC0CADBE}" type="presParOf" srcId="{147A03E1-FB4D-406A-815F-B85CB101E8EF}" destId="{7836F1F0-6B83-4D05-B5EA-F3D0AE1DE9EA}" srcOrd="0" destOrd="0" presId="urn:microsoft.com/office/officeart/2005/8/layout/hierarchy4"/>
    <dgm:cxn modelId="{A2CC20C3-9AF7-44D5-B86C-B9B1F84FAFAE}" type="presParOf" srcId="{7836F1F0-6B83-4D05-B5EA-F3D0AE1DE9EA}" destId="{780EDA6E-6F9B-4646-ABEB-88B5C9FB8F1D}" srcOrd="0" destOrd="0" presId="urn:microsoft.com/office/officeart/2005/8/layout/hierarchy4"/>
    <dgm:cxn modelId="{787183F1-73DB-4404-B580-1869C37E7C3D}" type="presParOf" srcId="{7836F1F0-6B83-4D05-B5EA-F3D0AE1DE9EA}" destId="{6E1859D7-F14B-470C-8B27-23FE5D96660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6096000" cy="4248472"/>
        <a:chOff x="0" y="0"/>
        <a:chExt cx="6096000" cy="4248472"/>
      </a:xfrm>
    </dsp:grpSpPr>
    <dsp:sp modelId="{9D224EF4-CBFE-4721-B5E0-BDD130B02CD9}">
      <dsp:nvSpPr>
        <dsp:cNvPr id="3" name="Прямоугольник 2"/>
        <dsp:cNvSpPr/>
      </dsp:nvSpPr>
      <dsp:spPr bwMode="white">
        <a:xfrm>
          <a:off x="0" y="3485593"/>
          <a:ext cx="6096000" cy="762879"/>
        </a:xfrm>
        <a:prstGeom prst="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4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lIns="170688" tIns="170688" rIns="170688" bIns="170688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dirty="0" smtClean="0"/>
            <a:t>Индивидуальные</a:t>
          </a:r>
          <a:r>
            <a:rPr lang="ru-RU" sz="2200" b="1" dirty="0" smtClean="0"/>
            <a:t> </a:t>
          </a:r>
          <a:r>
            <a:rPr lang="ru-RU" sz="2400" b="1" dirty="0" smtClean="0"/>
            <a:t>занятия</a:t>
          </a:r>
          <a:endParaRPr lang="ru-RU" sz="2200" b="1" dirty="0"/>
        </a:p>
      </dsp:txBody>
      <dsp:txXfrm>
        <a:off x="0" y="3485593"/>
        <a:ext cx="6096000" cy="762879"/>
      </dsp:txXfrm>
    </dsp:sp>
    <dsp:sp modelId="{EB34A94C-C749-4D8B-9B56-57B7373AC377}">
      <dsp:nvSpPr>
        <dsp:cNvPr id="4" name="Выноска со стрелкой вверх 3"/>
        <dsp:cNvSpPr/>
      </dsp:nvSpPr>
      <dsp:spPr bwMode="white">
        <a:xfrm rot="10800000">
          <a:off x="0" y="2376434"/>
          <a:ext cx="6096000" cy="1173308"/>
        </a:xfrm>
        <a:prstGeom prst="upArrowCallou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4">
            <a:hueOff val="459999"/>
            <a:satOff val="6013"/>
            <a:lumOff val="3007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rot="10800000" lIns="170688" tIns="170688" rIns="170688" bIns="170688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dirty="0" smtClean="0"/>
            <a:t>Групповые</a:t>
          </a:r>
          <a:r>
            <a:rPr lang="ru-RU" sz="2700" b="1" dirty="0" smtClean="0"/>
            <a:t> </a:t>
          </a:r>
          <a:r>
            <a:rPr lang="ru-RU" sz="2400" b="1" dirty="0" smtClean="0"/>
            <a:t>занятия</a:t>
          </a:r>
          <a:r>
            <a:rPr lang="ru-RU" sz="2700" b="1" dirty="0" smtClean="0"/>
            <a:t> </a:t>
          </a:r>
          <a:endParaRPr lang="ru-RU" sz="2700" b="1" dirty="0"/>
        </a:p>
      </dsp:txBody>
      <dsp:txXfrm rot="10800000">
        <a:off x="0" y="2376434"/>
        <a:ext cx="6096000" cy="1173308"/>
      </dsp:txXfrm>
    </dsp:sp>
    <dsp:sp modelId="{DF3CD7D5-6380-4D95-AC55-0D5DE092BC6D}">
      <dsp:nvSpPr>
        <dsp:cNvPr id="5" name="Выноска со стрелкой вверх 4"/>
        <dsp:cNvSpPr/>
      </dsp:nvSpPr>
      <dsp:spPr bwMode="white">
        <a:xfrm rot="10800000">
          <a:off x="0" y="1161864"/>
          <a:ext cx="6096000" cy="1173308"/>
        </a:xfrm>
        <a:prstGeom prst="upArrowCallou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4">
            <a:hueOff val="919999"/>
            <a:satOff val="12026"/>
            <a:lumOff val="6013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rot="10800000" lIns="170688" tIns="170688" rIns="170688" bIns="170688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dirty="0" smtClean="0"/>
            <a:t>Беседы</a:t>
          </a:r>
          <a:r>
            <a:rPr lang="ru-RU" sz="1700" dirty="0" smtClean="0"/>
            <a:t> </a:t>
          </a:r>
          <a:endParaRPr lang="ru-RU" sz="1700" dirty="0"/>
        </a:p>
      </dsp:txBody>
      <dsp:txXfrm rot="10800000">
        <a:off x="0" y="1161864"/>
        <a:ext cx="6096000" cy="1173308"/>
      </dsp:txXfrm>
    </dsp:sp>
    <dsp:sp modelId="{5DF8A7DD-DC36-48EB-AD03-EBAFF39B358A}">
      <dsp:nvSpPr>
        <dsp:cNvPr id="6" name="Выноска со стрелкой вверх 5"/>
        <dsp:cNvSpPr/>
      </dsp:nvSpPr>
      <dsp:spPr bwMode="white">
        <a:xfrm rot="10800000">
          <a:off x="0" y="0"/>
          <a:ext cx="6096000" cy="1173308"/>
        </a:xfrm>
        <a:prstGeom prst="upArrowCallou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4">
            <a:hueOff val="1380000"/>
            <a:satOff val="18039"/>
            <a:lumOff val="9020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rot="10800000" lIns="170688" tIns="170688" rIns="170688" bIns="170688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dirty="0" smtClean="0"/>
            <a:t>Консультации</a:t>
          </a:r>
          <a:endParaRPr lang="ru-RU" sz="1700" b="1" dirty="0"/>
        </a:p>
      </dsp:txBody>
      <dsp:txXfrm rot="10800000">
        <a:off x="0" y="0"/>
        <a:ext cx="6096000" cy="11733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6924054" cy="5097363"/>
        <a:chOff x="0" y="0"/>
        <a:chExt cx="6924054" cy="5097363"/>
      </a:xfrm>
    </dsp:grpSpPr>
    <dsp:sp modelId="{F36BACF7-FE13-4F09-B679-96E411FD945F}">
      <dsp:nvSpPr>
        <dsp:cNvPr id="3" name="Скругленный прямоугольник 2"/>
        <dsp:cNvSpPr/>
      </dsp:nvSpPr>
      <dsp:spPr bwMode="white">
        <a:xfrm>
          <a:off x="0" y="0"/>
          <a:ext cx="6924054" cy="1617114"/>
        </a:xfrm>
        <a:prstGeom prst="roundRect">
          <a:avLst>
            <a:gd name="adj" fmla="val 10000"/>
          </a:avLst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2"/>
        </a:fillRef>
        <a:effectRef idx="1">
          <a:scrgbClr r="0" g="0" b="0"/>
        </a:effectRef>
        <a:fontRef idx="minor">
          <a:schemeClr val="dk1"/>
        </a:fontRef>
      </dsp:style>
      <dsp:txBody>
        <a:bodyPr lIns="148590" tIns="148590" rIns="148590" bIns="148590" anchor="ctr"/>
        <a:lstStyle>
          <a:lvl1pPr algn="ctr">
            <a:defRPr sz="3900"/>
          </a:lvl1pPr>
          <a:lvl2pPr marL="285750" indent="-285750" algn="ctr">
            <a:defRPr sz="3000"/>
          </a:lvl2pPr>
          <a:lvl3pPr marL="571500" indent="-285750" algn="ctr">
            <a:defRPr sz="3000"/>
          </a:lvl3pPr>
          <a:lvl4pPr marL="857250" indent="-285750" algn="ctr">
            <a:defRPr sz="3000"/>
          </a:lvl4pPr>
          <a:lvl5pPr marL="1143000" indent="-285750" algn="ctr">
            <a:defRPr sz="3000"/>
          </a:lvl5pPr>
          <a:lvl6pPr marL="1428750" indent="-285750" algn="ctr">
            <a:defRPr sz="3000"/>
          </a:lvl6pPr>
          <a:lvl7pPr marL="1714500" indent="-285750" algn="ctr">
            <a:defRPr sz="3000"/>
          </a:lvl7pPr>
          <a:lvl8pPr marL="2000250" indent="-285750" algn="ctr">
            <a:defRPr sz="3000"/>
          </a:lvl8pPr>
          <a:lvl9pPr marL="2286000" indent="-285750" algn="ctr">
            <a:defRPr sz="3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/>
            <a:t>Социально-педагогическое сопровождение</a:t>
          </a:r>
          <a:endParaRPr lang="ru-RU" dirty="0"/>
        </a:p>
      </dsp:txBody>
      <dsp:txXfrm>
        <a:off x="0" y="0"/>
        <a:ext cx="6924054" cy="1617114"/>
      </dsp:txXfrm>
    </dsp:sp>
    <dsp:sp modelId="{20784E1B-160D-4BCE-A30F-5C5F2351182B}">
      <dsp:nvSpPr>
        <dsp:cNvPr id="4" name="Скругленный прямоугольник 3"/>
        <dsp:cNvSpPr/>
      </dsp:nvSpPr>
      <dsp:spPr bwMode="white">
        <a:xfrm>
          <a:off x="0" y="1740125"/>
          <a:ext cx="4523006" cy="1617114"/>
        </a:xfrm>
        <a:prstGeom prst="roundRect">
          <a:avLst>
            <a:gd name="adj" fmla="val 10000"/>
          </a:avLst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4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lIns="60960" tIns="60960" rIns="60960" bIns="60960" anchor="ctr"/>
        <a:lstStyle>
          <a:lvl1pPr algn="ctr">
            <a:defRPr sz="3900"/>
          </a:lvl1pPr>
          <a:lvl2pPr marL="285750" indent="-285750" algn="ctr">
            <a:defRPr sz="3000"/>
          </a:lvl2pPr>
          <a:lvl3pPr marL="571500" indent="-285750" algn="ctr">
            <a:defRPr sz="3000"/>
          </a:lvl3pPr>
          <a:lvl4pPr marL="857250" indent="-285750" algn="ctr">
            <a:defRPr sz="3000"/>
          </a:lvl4pPr>
          <a:lvl5pPr marL="1143000" indent="-285750" algn="ctr">
            <a:defRPr sz="3000"/>
          </a:lvl5pPr>
          <a:lvl6pPr marL="1428750" indent="-285750" algn="ctr">
            <a:defRPr sz="3000"/>
          </a:lvl6pPr>
          <a:lvl7pPr marL="1714500" indent="-285750" algn="ctr">
            <a:defRPr sz="3000"/>
          </a:lvl7pPr>
          <a:lvl8pPr marL="2000250" indent="-285750" algn="ctr">
            <a:defRPr sz="3000"/>
          </a:lvl8pPr>
          <a:lvl9pPr marL="2286000" indent="-285750" algn="ctr">
            <a:defRPr sz="3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dirty="0" smtClean="0"/>
            <a:t>Консультирование</a:t>
          </a:r>
          <a:r>
            <a:rPr lang="ru-RU" sz="1600" dirty="0" smtClean="0"/>
            <a:t> </a:t>
          </a:r>
          <a:r>
            <a:rPr lang="ru-RU" sz="1600" b="1" i="0" dirty="0" smtClean="0"/>
            <a:t>с родителями и несовершеннолетними</a:t>
          </a:r>
          <a:endParaRPr lang="ru-RU" sz="1600" b="1" i="0" dirty="0"/>
        </a:p>
      </dsp:txBody>
      <dsp:txXfrm>
        <a:off x="0" y="1740125"/>
        <a:ext cx="4523006" cy="1617114"/>
      </dsp:txXfrm>
    </dsp:sp>
    <dsp:sp modelId="{2DCDB502-491F-4796-85FC-AFFB8B0A66B0}">
      <dsp:nvSpPr>
        <dsp:cNvPr id="5" name="Скругленный прямоугольник 4"/>
        <dsp:cNvSpPr/>
      </dsp:nvSpPr>
      <dsp:spPr bwMode="white">
        <a:xfrm>
          <a:off x="0" y="3480249"/>
          <a:ext cx="2214988" cy="1617114"/>
        </a:xfrm>
        <a:prstGeom prst="roundRect">
          <a:avLst>
            <a:gd name="adj" fmla="val 10000"/>
          </a:avLst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5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lIns="68580" tIns="68580" rIns="68580" bIns="68580" anchor="ctr"/>
        <a:lstStyle>
          <a:lvl1pPr algn="ctr">
            <a:defRPr sz="3900"/>
          </a:lvl1pPr>
          <a:lvl2pPr marL="285750" indent="-285750" algn="ctr">
            <a:defRPr sz="3000"/>
          </a:lvl2pPr>
          <a:lvl3pPr marL="571500" indent="-285750" algn="ctr">
            <a:defRPr sz="3000"/>
          </a:lvl3pPr>
          <a:lvl4pPr marL="857250" indent="-285750" algn="ctr">
            <a:defRPr sz="3000"/>
          </a:lvl4pPr>
          <a:lvl5pPr marL="1143000" indent="-285750" algn="ctr">
            <a:defRPr sz="3000"/>
          </a:lvl5pPr>
          <a:lvl6pPr marL="1428750" indent="-285750" algn="ctr">
            <a:defRPr sz="3000"/>
          </a:lvl6pPr>
          <a:lvl7pPr marL="1714500" indent="-285750" algn="ctr">
            <a:defRPr sz="3000"/>
          </a:lvl7pPr>
          <a:lvl8pPr marL="2000250" indent="-285750" algn="ctr">
            <a:defRPr sz="3000"/>
          </a:lvl8pPr>
          <a:lvl9pPr marL="2286000" indent="-285750" algn="ctr">
            <a:defRPr sz="3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dirty="0" smtClean="0"/>
            <a:t>Посещении семьи </a:t>
          </a:r>
          <a:endParaRPr lang="ru-RU" sz="1800" b="1" dirty="0"/>
        </a:p>
      </dsp:txBody>
      <dsp:txXfrm>
        <a:off x="0" y="3480249"/>
        <a:ext cx="2214988" cy="1617114"/>
      </dsp:txXfrm>
    </dsp:sp>
    <dsp:sp modelId="{B4BE32DA-F0E5-4822-9951-90DC694EB380}">
      <dsp:nvSpPr>
        <dsp:cNvPr id="6" name="Скругленный прямоугольник 5"/>
        <dsp:cNvSpPr/>
      </dsp:nvSpPr>
      <dsp:spPr bwMode="white">
        <a:xfrm>
          <a:off x="2308018" y="3480249"/>
          <a:ext cx="2214988" cy="1617114"/>
        </a:xfrm>
        <a:prstGeom prst="roundRect">
          <a:avLst>
            <a:gd name="adj" fmla="val 10000"/>
          </a:avLst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5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lIns="68580" tIns="68580" rIns="68580" bIns="68580" anchor="ctr"/>
        <a:lstStyle>
          <a:lvl1pPr algn="ctr">
            <a:defRPr sz="3900"/>
          </a:lvl1pPr>
          <a:lvl2pPr marL="285750" indent="-285750" algn="ctr">
            <a:defRPr sz="3000"/>
          </a:lvl2pPr>
          <a:lvl3pPr marL="571500" indent="-285750" algn="ctr">
            <a:defRPr sz="3000"/>
          </a:lvl3pPr>
          <a:lvl4pPr marL="857250" indent="-285750" algn="ctr">
            <a:defRPr sz="3000"/>
          </a:lvl4pPr>
          <a:lvl5pPr marL="1143000" indent="-285750" algn="ctr">
            <a:defRPr sz="3000"/>
          </a:lvl5pPr>
          <a:lvl6pPr marL="1428750" indent="-285750" algn="ctr">
            <a:defRPr sz="3000"/>
          </a:lvl6pPr>
          <a:lvl7pPr marL="1714500" indent="-285750" algn="ctr">
            <a:defRPr sz="3000"/>
          </a:lvl7pPr>
          <a:lvl8pPr marL="2000250" indent="-285750" algn="ctr">
            <a:defRPr sz="3000"/>
          </a:lvl8pPr>
          <a:lvl9pPr marL="2286000" indent="-285750" algn="ctr">
            <a:defRPr sz="3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dirty="0" smtClean="0"/>
            <a:t>Изучение контактной сети</a:t>
          </a:r>
          <a:endParaRPr lang="ru-RU" sz="1800" dirty="0"/>
        </a:p>
      </dsp:txBody>
      <dsp:txXfrm>
        <a:off x="2308018" y="3480249"/>
        <a:ext cx="2214988" cy="1617114"/>
      </dsp:txXfrm>
    </dsp:sp>
    <dsp:sp modelId="{978CCCBF-7844-4B56-B3E5-B1AD3B835412}">
      <dsp:nvSpPr>
        <dsp:cNvPr id="7" name="Скругленный прямоугольник 6"/>
        <dsp:cNvSpPr/>
      </dsp:nvSpPr>
      <dsp:spPr bwMode="white">
        <a:xfrm>
          <a:off x="4709066" y="1740125"/>
          <a:ext cx="2214988" cy="1617114"/>
        </a:xfrm>
        <a:prstGeom prst="roundRect">
          <a:avLst>
            <a:gd name="adj" fmla="val 10000"/>
          </a:avLst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4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lIns="68580" tIns="68580" rIns="68580" bIns="68580" anchor="ctr"/>
        <a:lstStyle>
          <a:lvl1pPr algn="ctr">
            <a:defRPr sz="3900"/>
          </a:lvl1pPr>
          <a:lvl2pPr marL="285750" indent="-285750" algn="ctr">
            <a:defRPr sz="3000"/>
          </a:lvl2pPr>
          <a:lvl3pPr marL="571500" indent="-285750" algn="ctr">
            <a:defRPr sz="3000"/>
          </a:lvl3pPr>
          <a:lvl4pPr marL="857250" indent="-285750" algn="ctr">
            <a:defRPr sz="3000"/>
          </a:lvl4pPr>
          <a:lvl5pPr marL="1143000" indent="-285750" algn="ctr">
            <a:defRPr sz="3000"/>
          </a:lvl5pPr>
          <a:lvl6pPr marL="1428750" indent="-285750" algn="ctr">
            <a:defRPr sz="3000"/>
          </a:lvl6pPr>
          <a:lvl7pPr marL="1714500" indent="-285750" algn="ctr">
            <a:defRPr sz="3000"/>
          </a:lvl7pPr>
          <a:lvl8pPr marL="2000250" indent="-285750" algn="ctr">
            <a:defRPr sz="3000"/>
          </a:lvl8pPr>
          <a:lvl9pPr marL="2286000" indent="-285750" algn="ctr">
            <a:defRPr sz="3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dirty="0" smtClean="0"/>
            <a:t>Общественные организации и объединения</a:t>
          </a:r>
          <a:r>
            <a:rPr lang="ru-RU" sz="1800" dirty="0" smtClean="0"/>
            <a:t> </a:t>
          </a:r>
          <a:endParaRPr lang="ru-RU" sz="1800" dirty="0"/>
        </a:p>
      </dsp:txBody>
      <dsp:txXfrm>
        <a:off x="4709066" y="1740125"/>
        <a:ext cx="2214988" cy="1617114"/>
      </dsp:txXfrm>
    </dsp:sp>
    <dsp:sp modelId="{780EDA6E-6F9B-4646-ABEB-88B5C9FB8F1D}">
      <dsp:nvSpPr>
        <dsp:cNvPr id="8" name="Скругленный прямоугольник 7"/>
        <dsp:cNvSpPr/>
      </dsp:nvSpPr>
      <dsp:spPr bwMode="white">
        <a:xfrm>
          <a:off x="4709066" y="3480249"/>
          <a:ext cx="2214988" cy="1617114"/>
        </a:xfrm>
        <a:prstGeom prst="roundRect">
          <a:avLst>
            <a:gd name="adj" fmla="val 10000"/>
          </a:avLst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5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lIns="60960" tIns="60960" rIns="60960" bIns="60960" anchor="ctr"/>
        <a:lstStyle>
          <a:lvl1pPr algn="ctr">
            <a:defRPr sz="3900"/>
          </a:lvl1pPr>
          <a:lvl2pPr marL="285750" indent="-285750" algn="ctr">
            <a:defRPr sz="3000"/>
          </a:lvl2pPr>
          <a:lvl3pPr marL="571500" indent="-285750" algn="ctr">
            <a:defRPr sz="3000"/>
          </a:lvl3pPr>
          <a:lvl4pPr marL="857250" indent="-285750" algn="ctr">
            <a:defRPr sz="3000"/>
          </a:lvl4pPr>
          <a:lvl5pPr marL="1143000" indent="-285750" algn="ctr">
            <a:defRPr sz="3000"/>
          </a:lvl5pPr>
          <a:lvl6pPr marL="1428750" indent="-285750" algn="ctr">
            <a:defRPr sz="3000"/>
          </a:lvl6pPr>
          <a:lvl7pPr marL="1714500" indent="-285750" algn="ctr">
            <a:defRPr sz="3000"/>
          </a:lvl7pPr>
          <a:lvl8pPr marL="2000250" indent="-285750" algn="ctr">
            <a:defRPr sz="3000"/>
          </a:lvl8pPr>
          <a:lvl9pPr marL="2286000" indent="-285750" algn="ctr">
            <a:defRPr sz="3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dirty="0" smtClean="0"/>
            <a:t>Помощь в прохождении врачебно-консультационной комиссии, трудоустройстве</a:t>
          </a:r>
          <a:endParaRPr lang="ru-RU" sz="1600" b="1" dirty="0"/>
        </a:p>
      </dsp:txBody>
      <dsp:txXfrm>
        <a:off x="4709066" y="3480249"/>
        <a:ext cx="2214988" cy="1617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type="upArrowCallout" r:blip="" rot="180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type="upArrowCallout" r:blip="" rot="180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>
              <a:fillRect/>
            </a:stretch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>
              <a:fillRect/>
            </a:stretch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fld id="{C0673ECE-E419-4850-A65D-082CDBC0992B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BF2F0A01-D0F7-4A18-BA47-E9BDB4DE76A1}" type="slidenum">
              <a:rPr lang="ru-RU" smtClean="0"/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BF34CC-000A-45F9-8A04-B0C409E6F28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913D51-D506-4718-B163-521C1C72644E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BF34CC-000A-45F9-8A04-B0C409E6F28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913D51-D506-4718-B163-521C1C72644E}" type="slidenum">
              <a:rPr lang="ru-RU" smtClean="0"/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BF34CC-000A-45F9-8A04-B0C409E6F28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913D51-D506-4718-B163-521C1C72644E}" type="slidenum">
              <a:rPr lang="ru-RU" smtClean="0"/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  <a:endParaRPr lang="en-US" sz="72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  <a:endParaRPr lang="en-US" sz="72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BF34CC-000A-45F9-8A04-B0C409E6F28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913D51-D506-4718-B163-521C1C72644E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BF34CC-000A-45F9-8A04-B0C409E6F28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913D51-D506-4718-B163-521C1C72644E}" type="slidenum">
              <a:rPr lang="ru-RU" smtClean="0"/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BF34CC-000A-45F9-8A04-B0C409E6F28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913D51-D506-4718-B163-521C1C72644E}" type="slidenum">
              <a:rPr lang="ru-RU" smtClean="0"/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B3BE03-5733-4DBB-9B8F-E41CDAF05181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CCEB2F-CFD0-4D50-A548-A151BDEC69B6}" type="slidenum">
              <a:rPr lang="ru-RU" smtClean="0"/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5CAF03-D871-4A1F-8DFB-44E867CC39D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12C7FE-631E-45D8-814B-2B2313FB0E06}" type="slidenum">
              <a:rPr lang="ru-RU" smtClean="0"/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D749A1-54B6-4AD3-902C-BF9375027C6F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65947-109D-4E94-A477-8D822C32D2E9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3E4781-371E-4F58-933A-28091CC7DBD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917117-5A80-4702-8061-FFFA47431F02}" type="slidenum">
              <a:rPr lang="ru-RU" smtClean="0"/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3BF37B-EC2E-4185-BDE3-38AEF256F470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25314-78D1-4DF0-903E-8FC1DC1DF62D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BE47CC-2085-4455-87CF-70ADD49601DC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DD79F7-5BF8-4DA0-BDB1-9ED21D2298E6}" type="slidenum">
              <a:rPr lang="ru-RU" smtClean="0"/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5A6515-6F2B-4D7E-BF0F-26F49278E881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BFDF0F-1226-4565-8221-416C6B981A48}" type="slidenum">
              <a:rPr lang="ru-RU" smtClean="0"/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3C42CA-2A85-4B74-8255-7622E14047B1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E4726-7DAD-45EA-998A-6908D2CF78BE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8C909F-4734-4A78-A68D-28C4267B9377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7C0CC8-B782-4E5D-8C5A-94F08E628C61}" type="slidenum">
              <a:rPr lang="ru-RU" smtClean="0"/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844F71-3555-444A-AA59-A852EAE3FA6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0BF3E-E52D-4484-A6CA-2DC9138E4A9F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4.png"/><Relationship Id="rId18" Type="http://schemas.openxmlformats.org/officeDocument/2006/relationships/image" Target="../media/image3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>
              <a:fillRect/>
            </a:stretch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>
              <a:fillRect/>
            </a:stretch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D7BF34CC-000A-45F9-8A04-B0C409E6F28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33913D51-D506-4718-B163-521C1C72644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comments" Target="../comments/comment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1934" y="2276871"/>
            <a:ext cx="5458378" cy="3168353"/>
          </a:xfrm>
        </p:spPr>
        <p:txBody>
          <a:bodyPr/>
          <a:lstStyle/>
          <a:p>
            <a:br>
              <a:rPr lang="ru-RU" sz="4400" b="1" dirty="0" smtClean="0"/>
            </a:br>
            <a:br>
              <a:rPr lang="ru-RU" sz="4400" b="1" dirty="0"/>
            </a:br>
            <a:r>
              <a:rPr lang="ru-RU" sz="4400" b="1" dirty="0" smtClean="0"/>
              <a:t>Восстановление родственных </a:t>
            </a:r>
            <a:r>
              <a:rPr lang="ru-RU" sz="4400" b="1" dirty="0"/>
              <a:t>связей в семьях, чьи дети временно </a:t>
            </a:r>
            <a:r>
              <a:rPr lang="ru-RU" sz="4400" b="1" dirty="0" smtClean="0"/>
              <a:t>изъяты и находятся в приюте</a:t>
            </a:r>
            <a:br>
              <a:rPr lang="ru-RU" sz="44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1183" y="260648"/>
            <a:ext cx="4572000" cy="6062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Отдел образования </a:t>
            </a:r>
            <a:r>
              <a:rPr lang="ru-RU" sz="1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Жлобинского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райисполкома</a:t>
            </a:r>
            <a:endParaRPr lang="ru-RU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566124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</a:rPr>
              <a:t>Педагог-психолог Баранова М.А.</a:t>
            </a:r>
            <a:endParaRPr lang="ru-RU" sz="1600" dirty="0" smtClean="0">
              <a:latin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</a:rPr>
              <a:t>ГУО «</a:t>
            </a:r>
            <a:r>
              <a:rPr lang="ru-RU" sz="1600" dirty="0" err="1" smtClean="0">
                <a:latin typeface="Times New Roman" panose="02020603050405020304" pitchFamily="18" charset="0"/>
              </a:rPr>
              <a:t>Жлобинский</a:t>
            </a:r>
            <a:r>
              <a:rPr lang="ru-RU" sz="1600" dirty="0" smtClean="0">
                <a:latin typeface="Times New Roman" panose="02020603050405020304" pitchFamily="18" charset="0"/>
              </a:rPr>
              <a:t> социально-педагогический центр»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64145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Методика «Письмо маме»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62" y="1700808"/>
            <a:ext cx="3831282" cy="3545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56792"/>
            <a:ext cx="3312368" cy="3689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1052736"/>
            <a:ext cx="6798734" cy="576064"/>
          </a:xfrm>
        </p:spPr>
        <p:txBody>
          <a:bodyPr>
            <a:normAutofit fontScale="90000"/>
          </a:bodyPr>
          <a:lstStyle/>
          <a:p>
            <a:br>
              <a:rPr lang="ru-RU" b="1" dirty="0" smtClean="0"/>
            </a:br>
            <a:r>
              <a:rPr lang="ru-RU" sz="3600" b="1" dirty="0" smtClean="0"/>
              <a:t>Методика «Ароматы </a:t>
            </a:r>
            <a:r>
              <a:rPr lang="ru-RU" sz="3600" b="1" dirty="0"/>
              <a:t>спокойствия»</a:t>
            </a:r>
            <a:br>
              <a:rPr lang="ru-RU" b="1" dirty="0"/>
            </a:br>
            <a:br>
              <a:rPr lang="ru-RU" b="1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522" y="1883264"/>
            <a:ext cx="2945429" cy="3345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83264"/>
            <a:ext cx="3039802" cy="3345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332657"/>
            <a:ext cx="6798734" cy="129614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Методика «Песочная </a:t>
            </a:r>
            <a:r>
              <a:rPr lang="ru-RU" b="1" dirty="0"/>
              <a:t>страна»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72" y="1389812"/>
            <a:ext cx="4206314" cy="3154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386" y="1417364"/>
            <a:ext cx="3645362" cy="2734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668" y="3863977"/>
            <a:ext cx="4379979" cy="2788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865" y="764704"/>
            <a:ext cx="6798736" cy="5328592"/>
          </a:xfrm>
        </p:spPr>
        <p:txBody>
          <a:bodyPr/>
          <a:lstStyle/>
          <a:p>
            <a:pPr algn="ctr"/>
            <a:r>
              <a:rPr lang="ru-RU" b="1" i="1" dirty="0"/>
              <a:t>И</a:t>
            </a:r>
            <a:r>
              <a:rPr lang="ru-RU" b="1" i="1" dirty="0" smtClean="0"/>
              <a:t>ндивидуальная </a:t>
            </a:r>
            <a:r>
              <a:rPr lang="ru-RU" b="1" i="1" dirty="0"/>
              <a:t>профилактическая консультативная</a:t>
            </a:r>
            <a:r>
              <a:rPr lang="ru-RU" dirty="0"/>
              <a:t> </a:t>
            </a:r>
            <a:r>
              <a:rPr lang="ru-RU" dirty="0" smtClean="0"/>
              <a:t>работа </a:t>
            </a:r>
            <a:r>
              <a:rPr lang="ru-RU" dirty="0"/>
              <a:t>с </a:t>
            </a:r>
            <a:r>
              <a:rPr lang="ru-RU" dirty="0" smtClean="0"/>
              <a:t>несовершеннолетними</a:t>
            </a:r>
            <a:endParaRPr lang="ru-RU" dirty="0"/>
          </a:p>
          <a:p>
            <a:r>
              <a:rPr lang="ru-RU" dirty="0"/>
              <a:t> «Я и мои эмоции</a:t>
            </a:r>
            <a:r>
              <a:rPr lang="ru-RU" dirty="0" smtClean="0"/>
              <a:t>»</a:t>
            </a:r>
            <a:endParaRPr lang="ru-RU" dirty="0" smtClean="0"/>
          </a:p>
          <a:p>
            <a:r>
              <a:rPr lang="ru-RU" dirty="0" smtClean="0"/>
              <a:t>«Отношения с родителями»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«Навыки эффективного общения</a:t>
            </a:r>
            <a:r>
              <a:rPr lang="ru-RU" dirty="0" smtClean="0"/>
              <a:t>»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Как справиться со стрессом</a:t>
            </a:r>
            <a:r>
              <a:rPr lang="ru-RU" dirty="0" smtClean="0"/>
              <a:t>»</a:t>
            </a:r>
            <a:endParaRPr lang="ru-RU" dirty="0" smtClean="0"/>
          </a:p>
          <a:p>
            <a:r>
              <a:rPr lang="ru-RU" dirty="0" smtClean="0"/>
              <a:t>«Мои ожидания и реальность в отношениях с родителями» и др.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865" y="836712"/>
            <a:ext cx="6798736" cy="5098421"/>
          </a:xfrm>
        </p:spPr>
        <p:txBody>
          <a:bodyPr>
            <a:normAutofit/>
          </a:bodyPr>
          <a:lstStyle/>
          <a:p>
            <a:pPr algn="ctr"/>
            <a:r>
              <a:rPr lang="ru-RU" b="1" i="1" dirty="0"/>
              <a:t>И</a:t>
            </a:r>
            <a:r>
              <a:rPr lang="ru-RU" b="1" i="1" dirty="0" smtClean="0"/>
              <a:t>ндивидуальная и групповая работа </a:t>
            </a:r>
            <a:r>
              <a:rPr lang="ru-RU" b="1" i="1" dirty="0"/>
              <a:t>с законными представителями</a:t>
            </a:r>
            <a:r>
              <a:rPr lang="ru-RU" dirty="0"/>
              <a:t>: 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marL="0" indent="0" algn="just">
              <a:buNone/>
            </a:pPr>
            <a:endParaRPr lang="ru-RU" dirty="0" smtClean="0"/>
          </a:p>
        </p:txBody>
      </p:sp>
      <p:graphicFrame>
        <p:nvGraphicFramePr>
          <p:cNvPr id="5" name="Схема 4"/>
          <p:cNvGraphicFramePr/>
          <p:nvPr/>
        </p:nvGraphicFramePr>
        <p:xfrm>
          <a:off x="1524000" y="1772816"/>
          <a:ext cx="609600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 </a:t>
            </a:r>
            <a:r>
              <a:rPr lang="ru-RU" b="1" dirty="0" smtClean="0"/>
              <a:t>Техники </a:t>
            </a:r>
            <a:r>
              <a:rPr lang="ru-RU" b="1" dirty="0"/>
              <a:t>«Письмо из будущего</a:t>
            </a:r>
            <a:r>
              <a:rPr lang="ru-RU" b="1" dirty="0" smtClean="0"/>
              <a:t>»</a:t>
            </a:r>
            <a:r>
              <a:rPr lang="ru-RU" dirty="0" smtClean="0"/>
              <a:t> и </a:t>
            </a:r>
            <a:r>
              <a:rPr lang="ru-RU" b="1" dirty="0" smtClean="0"/>
              <a:t>«Чемодан </a:t>
            </a:r>
            <a:r>
              <a:rPr lang="ru-RU" b="1" dirty="0"/>
              <a:t>в дорогу»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66" y="2780928"/>
            <a:ext cx="3338512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236" y="2564904"/>
            <a:ext cx="3169171" cy="2565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713463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Клуб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«Быть </a:t>
            </a:r>
            <a:r>
              <a:rPr lang="ru-RU" b="1" dirty="0"/>
              <a:t>родителем»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16832"/>
            <a:ext cx="4105600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233" y="2636912"/>
            <a:ext cx="410331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Социально-педагогическое сопровождение: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- </a:t>
            </a:r>
            <a:r>
              <a:rPr lang="ru-RU" b="1" i="1" dirty="0"/>
              <a:t>индивидуальная профилактическая консультативная</a:t>
            </a:r>
            <a:r>
              <a:rPr lang="ru-RU" dirty="0"/>
              <a:t> работа с несовершеннолетним (беседы, консультации)</a:t>
            </a:r>
            <a:endParaRPr lang="ru-RU" dirty="0"/>
          </a:p>
          <a:p>
            <a:r>
              <a:rPr lang="ru-RU" dirty="0"/>
              <a:t>- </a:t>
            </a:r>
            <a:r>
              <a:rPr lang="ru-RU" b="1" i="1" dirty="0"/>
              <a:t>индивидуальная работа с законными представителями</a:t>
            </a:r>
            <a:r>
              <a:rPr lang="ru-RU" dirty="0"/>
              <a:t> (беседы, консультации), ответственные воспитатель и социальный педагог. 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sz="half" idx="1"/>
          </p:nvPr>
        </p:nvGraphicFramePr>
        <p:xfrm>
          <a:off x="1176338" y="836712"/>
          <a:ext cx="6924054" cy="50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помощи семьям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Win7\Desktop\05.22-576x102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8" b="23358"/>
          <a:stretch>
            <a:fillRect/>
          </a:stretch>
        </p:blipFill>
        <p:spPr bwMode="auto">
          <a:xfrm>
            <a:off x="395536" y="1068297"/>
            <a:ext cx="2452637" cy="33358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Win7\Desktop\05.21-576x10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8" r="7858" b="18273"/>
          <a:stretch>
            <a:fillRect/>
          </a:stretch>
        </p:blipFill>
        <p:spPr bwMode="auto">
          <a:xfrm>
            <a:off x="6444208" y="1052736"/>
            <a:ext cx="2442411" cy="33358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782" y="4333241"/>
            <a:ext cx="5135511" cy="23109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8" b="15208"/>
          <a:stretch>
            <a:fillRect/>
          </a:stretch>
        </p:blipFill>
        <p:spPr bwMode="auto">
          <a:xfrm>
            <a:off x="3139722" y="1068297"/>
            <a:ext cx="3047629" cy="3298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497439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</a:t>
            </a:r>
            <a:br>
              <a:rPr lang="ru-RU" sz="3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865" y="1412776"/>
            <a:ext cx="6798736" cy="5112569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Кодекс Республики Беларусь об образовании</a:t>
            </a:r>
            <a:r>
              <a:rPr lang="ru-RU" dirty="0"/>
              <a:t>.</a:t>
            </a:r>
            <a:endParaRPr lang="ru-RU" dirty="0"/>
          </a:p>
          <a:p>
            <a:r>
              <a:rPr lang="ru-RU" b="1" dirty="0"/>
              <a:t>Закон Республики Беларусь от 1 июля 2010 г. № 153-З «Об оказании психологической помощи»</a:t>
            </a:r>
            <a:r>
              <a:rPr lang="ru-RU" dirty="0"/>
              <a:t> (с изменениями от 30 июня 2022 г.).</a:t>
            </a:r>
            <a:endParaRPr lang="ru-RU" dirty="0"/>
          </a:p>
          <a:p>
            <a:r>
              <a:rPr lang="ru-RU" b="1" dirty="0"/>
              <a:t>Закон Республики Беларусь от 31 мая 2003 г. № 200-З «Об основах системы профилактики безнадзорности и правонарушений несовершеннолетних»</a:t>
            </a:r>
            <a:r>
              <a:rPr lang="ru-RU" dirty="0"/>
              <a:t>.</a:t>
            </a:r>
            <a:endParaRPr lang="ru-RU" dirty="0"/>
          </a:p>
          <a:p>
            <a:r>
              <a:rPr lang="ru-RU" b="1" dirty="0"/>
              <a:t>Закон Республики Беларусь от 19 ноября 1993 г. № 2570-XII «О правах ребенка»</a:t>
            </a:r>
            <a:r>
              <a:rPr lang="ru-RU" dirty="0"/>
              <a:t>.</a:t>
            </a:r>
            <a:endParaRPr lang="ru-RU" dirty="0"/>
          </a:p>
          <a:p>
            <a:r>
              <a:rPr lang="ru-RU" b="1" dirty="0"/>
              <a:t>Инструкция о порядке социально-педагогической поддержки обучающихся и оказания им психологической помощи</a:t>
            </a:r>
            <a:r>
              <a:rPr lang="ru-RU" dirty="0"/>
              <a:t> (утв. постановлением Минобразования РБ от 20.09.2022).</a:t>
            </a:r>
            <a:endParaRPr lang="ru-RU" dirty="0"/>
          </a:p>
          <a:p>
            <a:r>
              <a:rPr lang="ru-RU" b="1" dirty="0"/>
              <a:t>Инструкция о порядке и условиях применения методов и методик оказания психологической помощи</a:t>
            </a:r>
            <a:r>
              <a:rPr lang="ru-RU" dirty="0"/>
              <a:t> (утв. постановлением Минздрава и Минобразования от 30.07.2012 № </a:t>
            </a:r>
            <a:r>
              <a:rPr lang="ru-RU" dirty="0" smtClean="0"/>
              <a:t>115/89)</a:t>
            </a:r>
            <a:endParaRPr lang="ru-RU" dirty="0" smtClean="0"/>
          </a:p>
          <a:p>
            <a:r>
              <a:rPr lang="ru-RU" b="1" dirty="0" smtClean="0">
                <a:solidFill>
                  <a:schemeClr val="tx1"/>
                </a:solidFill>
              </a:rPr>
              <a:t>Положение о социально-педагогическом учреждении 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помощи семьям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61715"/>
            <a:ext cx="3821941" cy="44192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0768"/>
            <a:ext cx="3888432" cy="2585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29876"/>
            <a:ext cx="3888432" cy="27073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иалоговые площадки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\Desktop\фото почта\Диалоговая площадка\Image-1 (17)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51" y="1196752"/>
            <a:ext cx="4289717" cy="3217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фото почта\Диалоговая площадка\Image-1 (2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868" y="1218253"/>
            <a:ext cx="4328932" cy="32466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Win7\Desktop\фото КДН\IMG_20240424_195437_6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1" t="6859" r="11206" b="3672"/>
          <a:stretch>
            <a:fillRect/>
          </a:stretch>
        </p:blipFill>
        <p:spPr bwMode="auto">
          <a:xfrm>
            <a:off x="2123728" y="3849501"/>
            <a:ext cx="4608512" cy="2968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620687"/>
            <a:ext cx="6798734" cy="792089"/>
          </a:xfrm>
        </p:spPr>
        <p:txBody>
          <a:bodyPr>
            <a:noAutofit/>
          </a:bodyPr>
          <a:lstStyle/>
          <a:p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5688632" cy="3687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284984"/>
            <a:ext cx="5751494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224136"/>
          </a:xfrm>
        </p:spPr>
        <p:txBody>
          <a:bodyPr>
            <a:normAutofit/>
          </a:bodyPr>
          <a:lstStyle/>
          <a:p>
            <a:r>
              <a:rPr lang="ru-RU" b="1" dirty="0"/>
              <a:t>С</a:t>
            </a:r>
            <a:r>
              <a:rPr lang="ru-RU" b="1" dirty="0" smtClean="0"/>
              <a:t>овместное </a:t>
            </a:r>
            <a:r>
              <a:rPr lang="ru-RU" b="1" dirty="0"/>
              <a:t>времяпрепровождение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USER\Desktop\фото почта\IMG_20250515_17511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4" r="3357" b="12239"/>
          <a:stretch>
            <a:fillRect/>
          </a:stretch>
        </p:blipFill>
        <p:spPr bwMode="auto">
          <a:xfrm>
            <a:off x="4033782" y="1103831"/>
            <a:ext cx="4904945" cy="2833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фото почта\IMG-9c394f7e707f9db1312d3c4ff8c1db4a-V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95" r="2763"/>
          <a:stretch>
            <a:fillRect/>
          </a:stretch>
        </p:blipFill>
        <p:spPr bwMode="auto">
          <a:xfrm>
            <a:off x="3995936" y="3744547"/>
            <a:ext cx="4886605" cy="31134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фото почта\IMG-4d3c4708d121468d96535ea58233f623-V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0" r="1504"/>
          <a:stretch>
            <a:fillRect/>
          </a:stretch>
        </p:blipFill>
        <p:spPr bwMode="auto">
          <a:xfrm>
            <a:off x="179512" y="1103832"/>
            <a:ext cx="3497861" cy="5332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865" y="692696"/>
            <a:ext cx="6798736" cy="524243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Методики для диагностики несовершеннолетних:</a:t>
            </a:r>
            <a:endParaRPr lang="ru-RU" b="1" dirty="0" smtClean="0"/>
          </a:p>
          <a:p>
            <a:r>
              <a:rPr lang="ru-RU" dirty="0"/>
              <a:t>шкала реактивной и личностной тревожности </a:t>
            </a:r>
            <a:r>
              <a:rPr lang="ru-RU" dirty="0" err="1" smtClean="0"/>
              <a:t>Спилбергера</a:t>
            </a:r>
            <a:r>
              <a:rPr lang="ru-RU" dirty="0" smtClean="0"/>
              <a:t>-Ханина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шкала депрессии </a:t>
            </a:r>
            <a:r>
              <a:rPr lang="ru-RU" dirty="0" smtClean="0"/>
              <a:t>Бека</a:t>
            </a:r>
            <a:endParaRPr lang="ru-RU" dirty="0" smtClean="0"/>
          </a:p>
          <a:p>
            <a:r>
              <a:rPr lang="ru-RU" dirty="0" smtClean="0"/>
              <a:t>первичная </a:t>
            </a:r>
            <a:r>
              <a:rPr lang="ru-RU" dirty="0"/>
              <a:t>диагностика и выявление детей «Группы риска</a:t>
            </a:r>
            <a:r>
              <a:rPr lang="ru-RU" dirty="0" smtClean="0"/>
              <a:t>»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личностный опросник Г.Ю. </a:t>
            </a:r>
            <a:r>
              <a:rPr lang="ru-RU" dirty="0" err="1" smtClean="0"/>
              <a:t>Айзенка</a:t>
            </a:r>
            <a:endParaRPr lang="ru-RU" dirty="0" smtClean="0"/>
          </a:p>
          <a:p>
            <a:r>
              <a:rPr lang="ru-RU" dirty="0" smtClean="0"/>
              <a:t>тест </a:t>
            </a:r>
            <a:r>
              <a:rPr lang="ru-RU" dirty="0" err="1"/>
              <a:t>Леонгарда-Шмишека</a:t>
            </a:r>
            <a:r>
              <a:rPr lang="ru-RU" dirty="0"/>
              <a:t> (акцентуации характера</a:t>
            </a:r>
            <a:r>
              <a:rPr lang="ru-RU" dirty="0" smtClean="0"/>
              <a:t>)</a:t>
            </a:r>
            <a:endParaRPr lang="ru-RU" dirty="0" smtClean="0"/>
          </a:p>
          <a:p>
            <a:r>
              <a:rPr lang="ru-RU" dirty="0" smtClean="0"/>
              <a:t>опросник </a:t>
            </a:r>
            <a:r>
              <a:rPr lang="ru-RU" dirty="0"/>
              <a:t>«Подростки о родителях</a:t>
            </a:r>
            <a:r>
              <a:rPr lang="ru-RU" dirty="0" smtClean="0"/>
              <a:t>»</a:t>
            </a:r>
            <a:endParaRPr lang="ru-RU" dirty="0" smtClean="0"/>
          </a:p>
          <a:p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76865" y="980728"/>
            <a:ext cx="6798736" cy="495440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цветовой тест </a:t>
            </a:r>
            <a:r>
              <a:rPr lang="ru-RU" dirty="0" err="1"/>
              <a:t>Люшера</a:t>
            </a:r>
            <a:endParaRPr lang="ru-RU" dirty="0"/>
          </a:p>
          <a:p>
            <a:r>
              <a:rPr lang="ru-RU" dirty="0"/>
              <a:t>ЦТО А.М. Эткинда</a:t>
            </a:r>
            <a:endParaRPr lang="ru-RU" dirty="0"/>
          </a:p>
          <a:p>
            <a:r>
              <a:rPr lang="ru-RU" dirty="0"/>
              <a:t>измерение психологической дистанции Медведской</a:t>
            </a:r>
            <a:endParaRPr lang="ru-RU" dirty="0"/>
          </a:p>
          <a:p>
            <a:r>
              <a:rPr lang="ru-RU" dirty="0"/>
              <a:t>проективный тест «Рисунок семьи»</a:t>
            </a:r>
            <a:endParaRPr lang="ru-RU" dirty="0"/>
          </a:p>
          <a:p>
            <a:r>
              <a:rPr lang="ru-RU" dirty="0"/>
              <a:t>анкета на предмет возможного насилия противоправных действий в отношении несовершеннолетних</a:t>
            </a:r>
            <a:endParaRPr lang="ru-RU" dirty="0"/>
          </a:p>
          <a:p>
            <a:r>
              <a:rPr lang="ru-RU" dirty="0"/>
              <a:t> тест «Ваши суицидальные наклонности» (З. Королёва) </a:t>
            </a:r>
            <a:endParaRPr lang="ru-RU" dirty="0"/>
          </a:p>
          <a:p>
            <a:r>
              <a:rPr lang="ru-RU" dirty="0"/>
              <a:t>беседа и другие</a:t>
            </a:r>
            <a:endParaRPr lang="ru-RU" b="1" dirty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92948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Методики для диагностики родителей: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1176865" y="2348881"/>
            <a:ext cx="6798736" cy="358625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опросник </a:t>
            </a:r>
            <a:r>
              <a:rPr lang="ru-RU" dirty="0"/>
              <a:t>«Анализ семейной тревоги</a:t>
            </a:r>
            <a:r>
              <a:rPr lang="ru-RU" dirty="0" smtClean="0"/>
              <a:t>»</a:t>
            </a:r>
            <a:endParaRPr lang="ru-RU" dirty="0" smtClean="0"/>
          </a:p>
          <a:p>
            <a:r>
              <a:rPr lang="ru-RU" dirty="0" smtClean="0"/>
              <a:t>психологический </a:t>
            </a:r>
            <a:r>
              <a:rPr lang="ru-RU" dirty="0"/>
              <a:t>климат </a:t>
            </a:r>
            <a:r>
              <a:rPr lang="ru-RU" dirty="0" smtClean="0"/>
              <a:t>семьи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стратегии семейного </a:t>
            </a:r>
            <a:r>
              <a:rPr lang="ru-RU" dirty="0" smtClean="0"/>
              <a:t>воспитания</a:t>
            </a:r>
            <a:endParaRPr lang="ru-RU" dirty="0" smtClean="0"/>
          </a:p>
          <a:p>
            <a:r>
              <a:rPr lang="ru-RU" dirty="0" smtClean="0"/>
              <a:t>цветовой </a:t>
            </a:r>
            <a:r>
              <a:rPr lang="ru-RU" dirty="0"/>
              <a:t>тест </a:t>
            </a:r>
            <a:r>
              <a:rPr lang="ru-RU" dirty="0" smtClean="0"/>
              <a:t>отношений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тест-опросник родительского отношения А.Я. Варга, В.В. </a:t>
            </a:r>
            <a:r>
              <a:rPr lang="ru-RU" dirty="0" err="1" smtClean="0"/>
              <a:t>Столина</a:t>
            </a:r>
            <a:endParaRPr lang="ru-RU" dirty="0" smtClean="0"/>
          </a:p>
          <a:p>
            <a:r>
              <a:rPr lang="ru-RU" dirty="0" smtClean="0"/>
              <a:t>изучение </a:t>
            </a:r>
            <a:r>
              <a:rPr lang="ru-RU" dirty="0"/>
              <a:t>отношений родителей к семейной роли и ребенку </a:t>
            </a:r>
            <a:r>
              <a:rPr lang="en-US" dirty="0"/>
              <a:t>PARI</a:t>
            </a:r>
            <a:r>
              <a:rPr lang="ru-RU" dirty="0"/>
              <a:t> и другие. </a:t>
            </a:r>
            <a:endParaRPr lang="ru-RU" dirty="0"/>
          </a:p>
          <a:p>
            <a:pPr eaLnBrk="1" hangingPunct="1"/>
            <a:endParaRPr lang="ru-RU" sz="2800" dirty="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692697"/>
            <a:ext cx="6798734" cy="1080119"/>
          </a:xfrm>
        </p:spPr>
        <p:txBody>
          <a:bodyPr>
            <a:noAutofit/>
          </a:bodyPr>
          <a:lstStyle/>
          <a:p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Индивидуально-коррекционная работа с несовершеннолетними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обучение навыкам </a:t>
            </a:r>
            <a:r>
              <a:rPr lang="ru-RU" dirty="0" err="1" smtClean="0"/>
              <a:t>соморегуляции</a:t>
            </a:r>
            <a:endParaRPr lang="ru-RU" dirty="0" smtClean="0"/>
          </a:p>
          <a:p>
            <a:r>
              <a:rPr lang="ru-RU" dirty="0" smtClean="0"/>
              <a:t>развитие </a:t>
            </a:r>
            <a:r>
              <a:rPr lang="ru-RU" dirty="0"/>
              <a:t>навыков планирования и целеполагания для структурирования активности и снижения ощущения </a:t>
            </a:r>
            <a:r>
              <a:rPr lang="ru-RU" dirty="0" smtClean="0"/>
              <a:t>безнадежности</a:t>
            </a:r>
            <a:endParaRPr lang="ru-RU" dirty="0" smtClean="0"/>
          </a:p>
          <a:p>
            <a:r>
              <a:rPr lang="ru-RU" dirty="0" smtClean="0"/>
              <a:t>преодоление </a:t>
            </a:r>
            <a:r>
              <a:rPr lang="ru-RU" dirty="0"/>
              <a:t>трудностей в обучении, в поведении (агрессия, «трудность</a:t>
            </a:r>
            <a:r>
              <a:rPr lang="ru-RU" dirty="0" smtClean="0"/>
              <a:t>»)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в эмоциональной сфере (тревожность, низкая самооценка) и </a:t>
            </a:r>
            <a:r>
              <a:rPr lang="ru-RU" dirty="0" smtClean="0"/>
              <a:t>социализации</a:t>
            </a:r>
            <a:endParaRPr lang="ru-RU" dirty="0" smtClean="0"/>
          </a:p>
          <a:p>
            <a:r>
              <a:rPr lang="ru-RU" dirty="0" smtClean="0"/>
              <a:t>восстановление </a:t>
            </a:r>
            <a:r>
              <a:rPr lang="ru-RU" dirty="0"/>
              <a:t>детско-родительских </a:t>
            </a:r>
            <a:r>
              <a:rPr lang="ru-RU" dirty="0" smtClean="0"/>
              <a:t>отношений</a:t>
            </a:r>
            <a:endParaRPr lang="ru-RU" dirty="0" smtClean="0"/>
          </a:p>
          <a:p>
            <a:r>
              <a:rPr lang="ru-RU" dirty="0" smtClean="0"/>
              <a:t>профилактика </a:t>
            </a:r>
            <a:r>
              <a:rPr lang="ru-RU" dirty="0"/>
              <a:t>суицидального поведения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620689"/>
            <a:ext cx="6798734" cy="72007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Методика «Семейный </a:t>
            </a:r>
            <a:r>
              <a:rPr lang="ru-RU" b="1" dirty="0"/>
              <a:t>альбом»</a:t>
            </a:r>
            <a:endParaRPr lang="ru-RU" dirty="0"/>
          </a:p>
        </p:txBody>
      </p:sp>
      <p:sp>
        <p:nvSpPr>
          <p:cNvPr id="18435" name="Rectangle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sz="2800" dirty="0" smtClean="0">
                <a:latin typeface="Times New Roman" panose="02020603050405020304" pitchFamily="18" charset="0"/>
              </a:rPr>
              <a:t>•</a:t>
            </a:r>
            <a:r>
              <a:rPr lang="ru-RU" dirty="0" smtClean="0"/>
              <a:t> 	</a:t>
            </a:r>
            <a:endParaRPr lang="ru-RU" sz="2400" dirty="0" smtClean="0">
              <a:latin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99897"/>
            <a:ext cx="4339092" cy="470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233" y="1551709"/>
            <a:ext cx="4248472" cy="4664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96" y="5754525"/>
            <a:ext cx="8380709" cy="672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692697"/>
            <a:ext cx="6798734" cy="720080"/>
          </a:xfrm>
        </p:spPr>
        <p:txBody>
          <a:bodyPr>
            <a:normAutofit/>
          </a:bodyPr>
          <a:lstStyle/>
          <a:p>
            <a:r>
              <a:rPr lang="ru-RU" b="1" dirty="0" smtClean="0"/>
              <a:t>Методика «Дерево </a:t>
            </a:r>
            <a:r>
              <a:rPr lang="ru-RU" b="1" dirty="0"/>
              <a:t>рода»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985" y="1412777"/>
            <a:ext cx="2584846" cy="2158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73" y="1412776"/>
            <a:ext cx="3384376" cy="4464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01008"/>
            <a:ext cx="3691632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64145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Методика «Герб семьи»</a:t>
            </a:r>
            <a:r>
              <a:rPr lang="ru-RU" dirty="0"/>
              <a:t>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34" y="1556792"/>
            <a:ext cx="4047306" cy="3473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44216"/>
            <a:ext cx="3439368" cy="4233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3156</Words>
  <Application>WPS Presentation</Application>
  <PresentationFormat>Экран (4:3)</PresentationFormat>
  <Paragraphs>102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Arial</vt:lpstr>
      <vt:lpstr>SimSun</vt:lpstr>
      <vt:lpstr>Wingdings</vt:lpstr>
      <vt:lpstr>Arial</vt:lpstr>
      <vt:lpstr>Times New Roman</vt:lpstr>
      <vt:lpstr>Calibri</vt:lpstr>
      <vt:lpstr>Garamond</vt:lpstr>
      <vt:lpstr>Microsoft YaHei</vt:lpstr>
      <vt:lpstr>Arial Unicode MS</vt:lpstr>
      <vt:lpstr>Натуральные материалы</vt:lpstr>
      <vt:lpstr>  Восстановление родственных связей в семьях, чьи дети временно изъяты и находятся в приюте </vt:lpstr>
      <vt:lpstr>Нормативные документы </vt:lpstr>
      <vt:lpstr>PowerPoint 演示文稿</vt:lpstr>
      <vt:lpstr>PowerPoint 演示文稿</vt:lpstr>
      <vt:lpstr>Методики для диагностики родителей:</vt:lpstr>
      <vt:lpstr> Индивидуально-коррекционная работа с несовершеннолетними</vt:lpstr>
      <vt:lpstr>Методика «Семейный альбом»</vt:lpstr>
      <vt:lpstr>Методика «Дерево рода»</vt:lpstr>
      <vt:lpstr>Методика «Герб семьи» </vt:lpstr>
      <vt:lpstr>Методика «Письмо маме»</vt:lpstr>
      <vt:lpstr> Методика «Ароматы спокойствия»  </vt:lpstr>
      <vt:lpstr>Методика «Песочная страна» </vt:lpstr>
      <vt:lpstr>PowerPoint 演示文稿</vt:lpstr>
      <vt:lpstr>PowerPoint 演示文稿</vt:lpstr>
      <vt:lpstr> Техники «Письмо из будущего» и «Чемодан в дорогу»</vt:lpstr>
      <vt:lpstr>Клуб «Быть родителем»</vt:lpstr>
      <vt:lpstr>Социально-педагогическое сопровождение: </vt:lpstr>
      <vt:lpstr>PowerPoint 演示文稿</vt:lpstr>
      <vt:lpstr>Оказание помощи семьям</vt:lpstr>
      <vt:lpstr>Оказание помощи семьям</vt:lpstr>
      <vt:lpstr>Диалоговые площадки</vt:lpstr>
      <vt:lpstr>PowerPoint 演示文稿</vt:lpstr>
      <vt:lpstr>Совместное времяпрепровождение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Детское непослушание</dc:title>
  <dc:creator>Asus</dc:creator>
  <cp:lastModifiedBy>User</cp:lastModifiedBy>
  <cp:revision>56</cp:revision>
  <dcterms:created xsi:type="dcterms:W3CDTF">2015-09-08T19:31:00Z</dcterms:created>
  <dcterms:modified xsi:type="dcterms:W3CDTF">2026-04-16T10:56:43Z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AFA0797483A44937A18F984CDF4BFCBF_13</vt:lpwstr>
  </property>
  <property fmtid="{D5CDD505-2E9C-101B-9397-08002B2CF9AE}" pid="3" name="KSOProductBuildVer">
    <vt:lpwstr>1049-12.1.0.25242</vt:lpwstr>
  </property>
</Properties>
</file>