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9" d="100"/>
          <a:sy n="159" d="100"/>
        </p:scale>
        <p:origin x="-23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2026-03-30T05:47:26Z</dcterms:modified>
</cp:coreProperties>
</file>