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9" r:id="rId1"/>
    <p:sldMasterId id="2147483846" r:id="rId2"/>
    <p:sldMasterId id="2147483863" r:id="rId3"/>
    <p:sldMasterId id="2147483880" r:id="rId4"/>
  </p:sldMasterIdLst>
  <p:notesMasterIdLst>
    <p:notesMasterId r:id="rId27"/>
  </p:notesMasterIdLst>
  <p:sldIdLst>
    <p:sldId id="454" r:id="rId5"/>
    <p:sldId id="355" r:id="rId6"/>
    <p:sldId id="457" r:id="rId7"/>
    <p:sldId id="458" r:id="rId8"/>
    <p:sldId id="409" r:id="rId9"/>
    <p:sldId id="451" r:id="rId10"/>
    <p:sldId id="460" r:id="rId11"/>
    <p:sldId id="461" r:id="rId12"/>
    <p:sldId id="462" r:id="rId13"/>
    <p:sldId id="463" r:id="rId14"/>
    <p:sldId id="464" r:id="rId15"/>
    <p:sldId id="459" r:id="rId16"/>
    <p:sldId id="408" r:id="rId17"/>
    <p:sldId id="434" r:id="rId18"/>
    <p:sldId id="432" r:id="rId19"/>
    <p:sldId id="435" r:id="rId20"/>
    <p:sldId id="450" r:id="rId21"/>
    <p:sldId id="444" r:id="rId22"/>
    <p:sldId id="445" r:id="rId23"/>
    <p:sldId id="446" r:id="rId24"/>
    <p:sldId id="433" r:id="rId25"/>
    <p:sldId id="427" r:id="rId26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6FED3"/>
    <a:srgbClr val="800000"/>
    <a:srgbClr val="FF3300"/>
    <a:srgbClr val="FFFFFF"/>
    <a:srgbClr val="E57301"/>
    <a:srgbClr val="A365D1"/>
    <a:srgbClr val="FE8002"/>
    <a:srgbClr val="FFE285"/>
    <a:srgbClr val="FFFF00"/>
    <a:srgbClr val="FFE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9661" autoAdjust="0"/>
  </p:normalViewPr>
  <p:slideViewPr>
    <p:cSldViewPr>
      <p:cViewPr>
        <p:scale>
          <a:sx n="118" d="100"/>
          <a:sy n="118" d="100"/>
        </p:scale>
        <p:origin x="-135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40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81BD19-1A05-4834-8196-FFF9F79AFBD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D7992C-6358-463A-9D49-36A045DC66C7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ПРИКАЗ</a:t>
          </a:r>
          <a:endParaRPr lang="ru-RU" dirty="0">
            <a:solidFill>
              <a:srgbClr val="C00000"/>
            </a:solidFill>
          </a:endParaRPr>
        </a:p>
      </dgm:t>
    </dgm:pt>
    <dgm:pt modelId="{9F7FEF59-8490-4617-BD16-BA827145C66F}" type="parTrans" cxnId="{C1CA811C-DCAA-45E7-BB12-7A5991F71B27}">
      <dgm:prSet/>
      <dgm:spPr/>
      <dgm:t>
        <a:bodyPr/>
        <a:lstStyle/>
        <a:p>
          <a:endParaRPr lang="ru-RU"/>
        </a:p>
      </dgm:t>
    </dgm:pt>
    <dgm:pt modelId="{9B87E0A6-D2AE-47DE-8BBB-6D9484261C9C}" type="sibTrans" cxnId="{C1CA811C-DCAA-45E7-BB12-7A5991F71B27}">
      <dgm:prSet/>
      <dgm:spPr/>
      <dgm:t>
        <a:bodyPr/>
        <a:lstStyle/>
        <a:p>
          <a:endParaRPr lang="ru-RU"/>
        </a:p>
      </dgm:t>
    </dgm:pt>
    <dgm:pt modelId="{319B8A01-5EED-4518-BFBE-7C75C3008BA7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на учебный год</a:t>
          </a:r>
          <a:endParaRPr lang="ru-RU" b="1" dirty="0">
            <a:solidFill>
              <a:srgbClr val="C00000"/>
            </a:solidFill>
          </a:endParaRPr>
        </a:p>
      </dgm:t>
    </dgm:pt>
    <dgm:pt modelId="{C625679C-75A6-4064-94EA-FB988EA77E6B}" type="parTrans" cxnId="{513439EF-D155-43CB-9102-4EB50D577062}">
      <dgm:prSet/>
      <dgm:spPr/>
      <dgm:t>
        <a:bodyPr/>
        <a:lstStyle/>
        <a:p>
          <a:endParaRPr lang="ru-RU" dirty="0"/>
        </a:p>
      </dgm:t>
    </dgm:pt>
    <dgm:pt modelId="{A9C9015F-1881-418E-86FA-C53D019346EC}" type="sibTrans" cxnId="{513439EF-D155-43CB-9102-4EB50D577062}">
      <dgm:prSet/>
      <dgm:spPr/>
      <dgm:t>
        <a:bodyPr/>
        <a:lstStyle/>
        <a:p>
          <a:endParaRPr lang="ru-RU"/>
        </a:p>
      </dgm:t>
    </dgm:pt>
    <dgm:pt modelId="{13F5E893-989A-448F-B8AF-BB6BEEDA3609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ежегодно</a:t>
          </a:r>
          <a:endParaRPr lang="ru-RU" b="1" dirty="0">
            <a:solidFill>
              <a:srgbClr val="C00000"/>
            </a:solidFill>
          </a:endParaRPr>
        </a:p>
      </dgm:t>
    </dgm:pt>
    <dgm:pt modelId="{A8EDE39F-58EF-4645-863B-24B7FB67B99A}" type="parTrans" cxnId="{F54CCFCF-BED2-4B8E-A1FD-B9EF58F4E002}">
      <dgm:prSet/>
      <dgm:spPr/>
      <dgm:t>
        <a:bodyPr/>
        <a:lstStyle/>
        <a:p>
          <a:endParaRPr lang="ru-RU" dirty="0"/>
        </a:p>
      </dgm:t>
    </dgm:pt>
    <dgm:pt modelId="{06DD8C68-C5FB-42CE-A47D-C59A88B9153B}" type="sibTrans" cxnId="{F54CCFCF-BED2-4B8E-A1FD-B9EF58F4E002}">
      <dgm:prSet/>
      <dgm:spPr/>
      <dgm:t>
        <a:bodyPr/>
        <a:lstStyle/>
        <a:p>
          <a:endParaRPr lang="ru-RU"/>
        </a:p>
      </dgm:t>
    </dgm:pt>
    <dgm:pt modelId="{CEF1564A-CD15-496B-825C-186573BAA565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ответственные</a:t>
          </a:r>
          <a:endParaRPr lang="ru-RU" b="1" dirty="0">
            <a:solidFill>
              <a:srgbClr val="C00000"/>
            </a:solidFill>
          </a:endParaRPr>
        </a:p>
      </dgm:t>
    </dgm:pt>
    <dgm:pt modelId="{129F6F0F-FBEC-47EC-826B-C4A9AB860B34}" type="parTrans" cxnId="{D4489369-ECCA-4E42-A0FF-D18B00D3F569}">
      <dgm:prSet/>
      <dgm:spPr/>
      <dgm:t>
        <a:bodyPr/>
        <a:lstStyle/>
        <a:p>
          <a:endParaRPr lang="ru-RU" dirty="0"/>
        </a:p>
      </dgm:t>
    </dgm:pt>
    <dgm:pt modelId="{D6AB9648-AD4B-4D74-A1EF-C2AD363024A7}" type="sibTrans" cxnId="{D4489369-ECCA-4E42-A0FF-D18B00D3F569}">
      <dgm:prSet/>
      <dgm:spPr/>
      <dgm:t>
        <a:bodyPr/>
        <a:lstStyle/>
        <a:p>
          <a:endParaRPr lang="ru-RU"/>
        </a:p>
      </dgm:t>
    </dgm:pt>
    <dgm:pt modelId="{C220780D-8F58-43D5-AF19-0F344F35F940}">
      <dgm:prSet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контроль</a:t>
          </a:r>
          <a:endParaRPr lang="ru-RU" b="1" dirty="0">
            <a:solidFill>
              <a:srgbClr val="C00000"/>
            </a:solidFill>
          </a:endParaRPr>
        </a:p>
      </dgm:t>
    </dgm:pt>
    <dgm:pt modelId="{CE479632-FA48-468C-8D49-AA3412423BC1}" type="parTrans" cxnId="{2EF7344C-B024-48A7-ACBA-9ABEC8D7A118}">
      <dgm:prSet/>
      <dgm:spPr/>
      <dgm:t>
        <a:bodyPr/>
        <a:lstStyle/>
        <a:p>
          <a:endParaRPr lang="ru-RU" dirty="0"/>
        </a:p>
      </dgm:t>
    </dgm:pt>
    <dgm:pt modelId="{E0571328-0BD6-4D06-B5C5-07E4B3742C40}" type="sibTrans" cxnId="{2EF7344C-B024-48A7-ACBA-9ABEC8D7A118}">
      <dgm:prSet/>
      <dgm:spPr/>
      <dgm:t>
        <a:bodyPr/>
        <a:lstStyle/>
        <a:p>
          <a:endParaRPr lang="ru-RU"/>
        </a:p>
      </dgm:t>
    </dgm:pt>
    <dgm:pt modelId="{A6626BF5-3B84-47D2-BA51-CD499F7C8F49}" type="pres">
      <dgm:prSet presAssocID="{E881BD19-1A05-4834-8196-FFF9F79AFBD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6AA765-1E8D-4C77-B793-7940C09CD748}" type="pres">
      <dgm:prSet presAssocID="{22D7992C-6358-463A-9D49-36A045DC66C7}" presName="root1" presStyleCnt="0"/>
      <dgm:spPr/>
    </dgm:pt>
    <dgm:pt modelId="{8D98D873-5AD9-4146-B753-3B0A355B5CF8}" type="pres">
      <dgm:prSet presAssocID="{22D7992C-6358-463A-9D49-36A045DC66C7}" presName="LevelOneTextNode" presStyleLbl="node0" presStyleIdx="0" presStyleCnt="1" custScaleY="1179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371405-0A08-4584-8696-EACDE9193914}" type="pres">
      <dgm:prSet presAssocID="{22D7992C-6358-463A-9D49-36A045DC66C7}" presName="level2hierChild" presStyleCnt="0"/>
      <dgm:spPr/>
    </dgm:pt>
    <dgm:pt modelId="{6D08A570-038B-4C29-A552-FB3BB30B237F}" type="pres">
      <dgm:prSet presAssocID="{C625679C-75A6-4064-94EA-FB988EA77E6B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007442AA-664C-409D-84A3-4DC9DD97B61B}" type="pres">
      <dgm:prSet presAssocID="{C625679C-75A6-4064-94EA-FB988EA77E6B}" presName="connTx" presStyleLbl="parChTrans1D2" presStyleIdx="0" presStyleCnt="4"/>
      <dgm:spPr/>
      <dgm:t>
        <a:bodyPr/>
        <a:lstStyle/>
        <a:p>
          <a:endParaRPr lang="ru-RU"/>
        </a:p>
      </dgm:t>
    </dgm:pt>
    <dgm:pt modelId="{1C8FB0F1-56ED-4C79-806C-B20CBE75281E}" type="pres">
      <dgm:prSet presAssocID="{319B8A01-5EED-4518-BFBE-7C75C3008BA7}" presName="root2" presStyleCnt="0"/>
      <dgm:spPr/>
    </dgm:pt>
    <dgm:pt modelId="{7CE67B6D-7606-4C33-B6AA-601DA9E92D39}" type="pres">
      <dgm:prSet presAssocID="{319B8A01-5EED-4518-BFBE-7C75C3008BA7}" presName="LevelTwoTextNode" presStyleLbl="node2" presStyleIdx="0" presStyleCnt="4" custScaleX="1053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3A39640-92AB-4505-A8A2-517D22FA5B31}" type="pres">
      <dgm:prSet presAssocID="{319B8A01-5EED-4518-BFBE-7C75C3008BA7}" presName="level3hierChild" presStyleCnt="0"/>
      <dgm:spPr/>
    </dgm:pt>
    <dgm:pt modelId="{252A5DF3-5D0D-4CA0-BA8E-8D93485D23CF}" type="pres">
      <dgm:prSet presAssocID="{A8EDE39F-58EF-4645-863B-24B7FB67B99A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B07873D1-6678-4BEC-B66C-92A1BC036CF8}" type="pres">
      <dgm:prSet presAssocID="{A8EDE39F-58EF-4645-863B-24B7FB67B99A}" presName="connTx" presStyleLbl="parChTrans1D2" presStyleIdx="1" presStyleCnt="4"/>
      <dgm:spPr/>
      <dgm:t>
        <a:bodyPr/>
        <a:lstStyle/>
        <a:p>
          <a:endParaRPr lang="ru-RU"/>
        </a:p>
      </dgm:t>
    </dgm:pt>
    <dgm:pt modelId="{0B494D0C-21C5-4EFD-A8C3-877B14D2CF01}" type="pres">
      <dgm:prSet presAssocID="{13F5E893-989A-448F-B8AF-BB6BEEDA3609}" presName="root2" presStyleCnt="0"/>
      <dgm:spPr/>
    </dgm:pt>
    <dgm:pt modelId="{A2BF2EA6-5849-4789-82A2-D2DDED86BCB3}" type="pres">
      <dgm:prSet presAssocID="{13F5E893-989A-448F-B8AF-BB6BEEDA3609}" presName="LevelTwoTextNode" presStyleLbl="node2" presStyleIdx="1" presStyleCnt="4" custScaleX="1053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44C38C-98CB-4C49-967A-A4BC7460400D}" type="pres">
      <dgm:prSet presAssocID="{13F5E893-989A-448F-B8AF-BB6BEEDA3609}" presName="level3hierChild" presStyleCnt="0"/>
      <dgm:spPr/>
    </dgm:pt>
    <dgm:pt modelId="{654C688E-66C3-4B91-8273-E25CC1F421AD}" type="pres">
      <dgm:prSet presAssocID="{129F6F0F-FBEC-47EC-826B-C4A9AB860B34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0FE65EA9-BA30-4BC5-A810-F7C78A0F6931}" type="pres">
      <dgm:prSet presAssocID="{129F6F0F-FBEC-47EC-826B-C4A9AB860B34}" presName="connTx" presStyleLbl="parChTrans1D2" presStyleIdx="2" presStyleCnt="4"/>
      <dgm:spPr/>
      <dgm:t>
        <a:bodyPr/>
        <a:lstStyle/>
        <a:p>
          <a:endParaRPr lang="ru-RU"/>
        </a:p>
      </dgm:t>
    </dgm:pt>
    <dgm:pt modelId="{25B1DDEE-857B-42CF-A37F-5A0640AACFC8}" type="pres">
      <dgm:prSet presAssocID="{CEF1564A-CD15-496B-825C-186573BAA565}" presName="root2" presStyleCnt="0"/>
      <dgm:spPr/>
    </dgm:pt>
    <dgm:pt modelId="{A7AFB082-450B-437E-A67F-507A54B6340C}" type="pres">
      <dgm:prSet presAssocID="{CEF1564A-CD15-496B-825C-186573BAA565}" presName="LevelTwoTextNode" presStyleLbl="node2" presStyleIdx="2" presStyleCnt="4" custScaleX="1053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68736A-9283-4006-9644-6ABF0F571E25}" type="pres">
      <dgm:prSet presAssocID="{CEF1564A-CD15-496B-825C-186573BAA565}" presName="level3hierChild" presStyleCnt="0"/>
      <dgm:spPr/>
    </dgm:pt>
    <dgm:pt modelId="{3A80AC34-BE55-461C-9E08-E9EC165FC0D7}" type="pres">
      <dgm:prSet presAssocID="{CE479632-FA48-468C-8D49-AA3412423BC1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8C7AA1E8-31DB-4269-8746-F90D4D190B48}" type="pres">
      <dgm:prSet presAssocID="{CE479632-FA48-468C-8D49-AA3412423BC1}" presName="connTx" presStyleLbl="parChTrans1D2" presStyleIdx="3" presStyleCnt="4"/>
      <dgm:spPr/>
      <dgm:t>
        <a:bodyPr/>
        <a:lstStyle/>
        <a:p>
          <a:endParaRPr lang="ru-RU"/>
        </a:p>
      </dgm:t>
    </dgm:pt>
    <dgm:pt modelId="{756F69BC-A9AD-4A4E-86A0-42EB6370952B}" type="pres">
      <dgm:prSet presAssocID="{C220780D-8F58-43D5-AF19-0F344F35F940}" presName="root2" presStyleCnt="0"/>
      <dgm:spPr/>
    </dgm:pt>
    <dgm:pt modelId="{79629BCE-A1B2-4545-9B77-5B0B189DCD60}" type="pres">
      <dgm:prSet presAssocID="{C220780D-8F58-43D5-AF19-0F344F35F940}" presName="LevelTwoTextNode" presStyleLbl="node2" presStyleIdx="3" presStyleCnt="4" custScaleX="1053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EB63DD5-5757-40B8-91B1-F14B641317F8}" type="pres">
      <dgm:prSet presAssocID="{C220780D-8F58-43D5-AF19-0F344F35F940}" presName="level3hierChild" presStyleCnt="0"/>
      <dgm:spPr/>
    </dgm:pt>
  </dgm:ptLst>
  <dgm:cxnLst>
    <dgm:cxn modelId="{4F84AFC7-EA50-46EC-A3E0-270CB97F9723}" type="presOf" srcId="{C625679C-75A6-4064-94EA-FB988EA77E6B}" destId="{6D08A570-038B-4C29-A552-FB3BB30B237F}" srcOrd="0" destOrd="0" presId="urn:microsoft.com/office/officeart/2008/layout/HorizontalMultiLevelHierarchy"/>
    <dgm:cxn modelId="{BC7D11E1-9B27-4198-B7B9-2FFA41972BE6}" type="presOf" srcId="{A8EDE39F-58EF-4645-863B-24B7FB67B99A}" destId="{252A5DF3-5D0D-4CA0-BA8E-8D93485D23CF}" srcOrd="0" destOrd="0" presId="urn:microsoft.com/office/officeart/2008/layout/HorizontalMultiLevelHierarchy"/>
    <dgm:cxn modelId="{F7CF0E41-468E-467F-9EEF-8105D855525A}" type="presOf" srcId="{C625679C-75A6-4064-94EA-FB988EA77E6B}" destId="{007442AA-664C-409D-84A3-4DC9DD97B61B}" srcOrd="1" destOrd="0" presId="urn:microsoft.com/office/officeart/2008/layout/HorizontalMultiLevelHierarchy"/>
    <dgm:cxn modelId="{3CD20934-442F-444A-905C-88E340F8F66C}" type="presOf" srcId="{22D7992C-6358-463A-9D49-36A045DC66C7}" destId="{8D98D873-5AD9-4146-B753-3B0A355B5CF8}" srcOrd="0" destOrd="0" presId="urn:microsoft.com/office/officeart/2008/layout/HorizontalMultiLevelHierarchy"/>
    <dgm:cxn modelId="{9C1002FA-CAA8-4988-A22C-219F4AD55C78}" type="presOf" srcId="{E881BD19-1A05-4834-8196-FFF9F79AFBD0}" destId="{A6626BF5-3B84-47D2-BA51-CD499F7C8F49}" srcOrd="0" destOrd="0" presId="urn:microsoft.com/office/officeart/2008/layout/HorizontalMultiLevelHierarchy"/>
    <dgm:cxn modelId="{0BBD20E0-A29E-468E-A66F-93FDDCE1A878}" type="presOf" srcId="{129F6F0F-FBEC-47EC-826B-C4A9AB860B34}" destId="{0FE65EA9-BA30-4BC5-A810-F7C78A0F6931}" srcOrd="1" destOrd="0" presId="urn:microsoft.com/office/officeart/2008/layout/HorizontalMultiLevelHierarchy"/>
    <dgm:cxn modelId="{B0C0ABDB-7D96-443D-B3F7-DAA2320224F2}" type="presOf" srcId="{A8EDE39F-58EF-4645-863B-24B7FB67B99A}" destId="{B07873D1-6678-4BEC-B66C-92A1BC036CF8}" srcOrd="1" destOrd="0" presId="urn:microsoft.com/office/officeart/2008/layout/HorizontalMultiLevelHierarchy"/>
    <dgm:cxn modelId="{9C2559AC-2843-483A-80D7-78C24F15F2B6}" type="presOf" srcId="{C220780D-8F58-43D5-AF19-0F344F35F940}" destId="{79629BCE-A1B2-4545-9B77-5B0B189DCD60}" srcOrd="0" destOrd="0" presId="urn:microsoft.com/office/officeart/2008/layout/HorizontalMultiLevelHierarchy"/>
    <dgm:cxn modelId="{7895ED78-FB3E-4245-9DC4-8E56A5A24FEC}" type="presOf" srcId="{CEF1564A-CD15-496B-825C-186573BAA565}" destId="{A7AFB082-450B-437E-A67F-507A54B6340C}" srcOrd="0" destOrd="0" presId="urn:microsoft.com/office/officeart/2008/layout/HorizontalMultiLevelHierarchy"/>
    <dgm:cxn modelId="{D1BAB56C-E742-4B12-A981-EDCFC90CEF16}" type="presOf" srcId="{129F6F0F-FBEC-47EC-826B-C4A9AB860B34}" destId="{654C688E-66C3-4B91-8273-E25CC1F421AD}" srcOrd="0" destOrd="0" presId="urn:microsoft.com/office/officeart/2008/layout/HorizontalMultiLevelHierarchy"/>
    <dgm:cxn modelId="{ACAE3F61-C4CA-4007-9FBC-DBCD05689423}" type="presOf" srcId="{13F5E893-989A-448F-B8AF-BB6BEEDA3609}" destId="{A2BF2EA6-5849-4789-82A2-D2DDED86BCB3}" srcOrd="0" destOrd="0" presId="urn:microsoft.com/office/officeart/2008/layout/HorizontalMultiLevelHierarchy"/>
    <dgm:cxn modelId="{C1CA811C-DCAA-45E7-BB12-7A5991F71B27}" srcId="{E881BD19-1A05-4834-8196-FFF9F79AFBD0}" destId="{22D7992C-6358-463A-9D49-36A045DC66C7}" srcOrd="0" destOrd="0" parTransId="{9F7FEF59-8490-4617-BD16-BA827145C66F}" sibTransId="{9B87E0A6-D2AE-47DE-8BBB-6D9484261C9C}"/>
    <dgm:cxn modelId="{5C6D97F1-987D-4E9A-95B0-FA7FE5E3C780}" type="presOf" srcId="{319B8A01-5EED-4518-BFBE-7C75C3008BA7}" destId="{7CE67B6D-7606-4C33-B6AA-601DA9E92D39}" srcOrd="0" destOrd="0" presId="urn:microsoft.com/office/officeart/2008/layout/HorizontalMultiLevelHierarchy"/>
    <dgm:cxn modelId="{513439EF-D155-43CB-9102-4EB50D577062}" srcId="{22D7992C-6358-463A-9D49-36A045DC66C7}" destId="{319B8A01-5EED-4518-BFBE-7C75C3008BA7}" srcOrd="0" destOrd="0" parTransId="{C625679C-75A6-4064-94EA-FB988EA77E6B}" sibTransId="{A9C9015F-1881-418E-86FA-C53D019346EC}"/>
    <dgm:cxn modelId="{F54CCFCF-BED2-4B8E-A1FD-B9EF58F4E002}" srcId="{22D7992C-6358-463A-9D49-36A045DC66C7}" destId="{13F5E893-989A-448F-B8AF-BB6BEEDA3609}" srcOrd="1" destOrd="0" parTransId="{A8EDE39F-58EF-4645-863B-24B7FB67B99A}" sibTransId="{06DD8C68-C5FB-42CE-A47D-C59A88B9153B}"/>
    <dgm:cxn modelId="{2EF7344C-B024-48A7-ACBA-9ABEC8D7A118}" srcId="{22D7992C-6358-463A-9D49-36A045DC66C7}" destId="{C220780D-8F58-43D5-AF19-0F344F35F940}" srcOrd="3" destOrd="0" parTransId="{CE479632-FA48-468C-8D49-AA3412423BC1}" sibTransId="{E0571328-0BD6-4D06-B5C5-07E4B3742C40}"/>
    <dgm:cxn modelId="{C3ECFF57-8D94-45B4-B0FA-8F80111E6D8A}" type="presOf" srcId="{CE479632-FA48-468C-8D49-AA3412423BC1}" destId="{3A80AC34-BE55-461C-9E08-E9EC165FC0D7}" srcOrd="0" destOrd="0" presId="urn:microsoft.com/office/officeart/2008/layout/HorizontalMultiLevelHierarchy"/>
    <dgm:cxn modelId="{D4489369-ECCA-4E42-A0FF-D18B00D3F569}" srcId="{22D7992C-6358-463A-9D49-36A045DC66C7}" destId="{CEF1564A-CD15-496B-825C-186573BAA565}" srcOrd="2" destOrd="0" parTransId="{129F6F0F-FBEC-47EC-826B-C4A9AB860B34}" sibTransId="{D6AB9648-AD4B-4D74-A1EF-C2AD363024A7}"/>
    <dgm:cxn modelId="{27EA3320-8BA9-4219-9DF3-992760A06D58}" type="presOf" srcId="{CE479632-FA48-468C-8D49-AA3412423BC1}" destId="{8C7AA1E8-31DB-4269-8746-F90D4D190B48}" srcOrd="1" destOrd="0" presId="urn:microsoft.com/office/officeart/2008/layout/HorizontalMultiLevelHierarchy"/>
    <dgm:cxn modelId="{0C1E8ED5-26DA-4184-857D-7541CC3D630F}" type="presParOf" srcId="{A6626BF5-3B84-47D2-BA51-CD499F7C8F49}" destId="{206AA765-1E8D-4C77-B793-7940C09CD748}" srcOrd="0" destOrd="0" presId="urn:microsoft.com/office/officeart/2008/layout/HorizontalMultiLevelHierarchy"/>
    <dgm:cxn modelId="{EC659A1F-4094-4C5F-BC5B-D81D91CA4C8C}" type="presParOf" srcId="{206AA765-1E8D-4C77-B793-7940C09CD748}" destId="{8D98D873-5AD9-4146-B753-3B0A355B5CF8}" srcOrd="0" destOrd="0" presId="urn:microsoft.com/office/officeart/2008/layout/HorizontalMultiLevelHierarchy"/>
    <dgm:cxn modelId="{B77314CE-4F4D-4CA5-AAD2-2053D846958D}" type="presParOf" srcId="{206AA765-1E8D-4C77-B793-7940C09CD748}" destId="{20371405-0A08-4584-8696-EACDE9193914}" srcOrd="1" destOrd="0" presId="urn:microsoft.com/office/officeart/2008/layout/HorizontalMultiLevelHierarchy"/>
    <dgm:cxn modelId="{7F2F9C98-E20C-495A-BF1D-D8141E9971C9}" type="presParOf" srcId="{20371405-0A08-4584-8696-EACDE9193914}" destId="{6D08A570-038B-4C29-A552-FB3BB30B237F}" srcOrd="0" destOrd="0" presId="urn:microsoft.com/office/officeart/2008/layout/HorizontalMultiLevelHierarchy"/>
    <dgm:cxn modelId="{AB9D482C-4C16-4E1F-BBE4-8D820247D145}" type="presParOf" srcId="{6D08A570-038B-4C29-A552-FB3BB30B237F}" destId="{007442AA-664C-409D-84A3-4DC9DD97B61B}" srcOrd="0" destOrd="0" presId="urn:microsoft.com/office/officeart/2008/layout/HorizontalMultiLevelHierarchy"/>
    <dgm:cxn modelId="{645B1DD3-44A6-4380-9D66-20D4FD011B80}" type="presParOf" srcId="{20371405-0A08-4584-8696-EACDE9193914}" destId="{1C8FB0F1-56ED-4C79-806C-B20CBE75281E}" srcOrd="1" destOrd="0" presId="urn:microsoft.com/office/officeart/2008/layout/HorizontalMultiLevelHierarchy"/>
    <dgm:cxn modelId="{11ADC13B-2ECB-493E-9700-222CE774BDA2}" type="presParOf" srcId="{1C8FB0F1-56ED-4C79-806C-B20CBE75281E}" destId="{7CE67B6D-7606-4C33-B6AA-601DA9E92D39}" srcOrd="0" destOrd="0" presId="urn:microsoft.com/office/officeart/2008/layout/HorizontalMultiLevelHierarchy"/>
    <dgm:cxn modelId="{A7773AE0-8377-4C1B-95E7-ABC462FC8DC7}" type="presParOf" srcId="{1C8FB0F1-56ED-4C79-806C-B20CBE75281E}" destId="{43A39640-92AB-4505-A8A2-517D22FA5B31}" srcOrd="1" destOrd="0" presId="urn:microsoft.com/office/officeart/2008/layout/HorizontalMultiLevelHierarchy"/>
    <dgm:cxn modelId="{E0C3BA75-0510-48CA-AD5B-9B82E8809708}" type="presParOf" srcId="{20371405-0A08-4584-8696-EACDE9193914}" destId="{252A5DF3-5D0D-4CA0-BA8E-8D93485D23CF}" srcOrd="2" destOrd="0" presId="urn:microsoft.com/office/officeart/2008/layout/HorizontalMultiLevelHierarchy"/>
    <dgm:cxn modelId="{73C2E898-0FC3-4613-B263-BC12ABDC1554}" type="presParOf" srcId="{252A5DF3-5D0D-4CA0-BA8E-8D93485D23CF}" destId="{B07873D1-6678-4BEC-B66C-92A1BC036CF8}" srcOrd="0" destOrd="0" presId="urn:microsoft.com/office/officeart/2008/layout/HorizontalMultiLevelHierarchy"/>
    <dgm:cxn modelId="{DB23A26A-EDB1-4944-99DC-BFD5C0E5F408}" type="presParOf" srcId="{20371405-0A08-4584-8696-EACDE9193914}" destId="{0B494D0C-21C5-4EFD-A8C3-877B14D2CF01}" srcOrd="3" destOrd="0" presId="urn:microsoft.com/office/officeart/2008/layout/HorizontalMultiLevelHierarchy"/>
    <dgm:cxn modelId="{175AB7E6-9D50-43B1-92C5-ABE4AD3BC828}" type="presParOf" srcId="{0B494D0C-21C5-4EFD-A8C3-877B14D2CF01}" destId="{A2BF2EA6-5849-4789-82A2-D2DDED86BCB3}" srcOrd="0" destOrd="0" presId="urn:microsoft.com/office/officeart/2008/layout/HorizontalMultiLevelHierarchy"/>
    <dgm:cxn modelId="{0A4F8E3A-53D8-41F1-B3D9-05103A68A798}" type="presParOf" srcId="{0B494D0C-21C5-4EFD-A8C3-877B14D2CF01}" destId="{3244C38C-98CB-4C49-967A-A4BC7460400D}" srcOrd="1" destOrd="0" presId="urn:microsoft.com/office/officeart/2008/layout/HorizontalMultiLevelHierarchy"/>
    <dgm:cxn modelId="{7E425185-9107-49E5-BB51-8C8CFC3CB81C}" type="presParOf" srcId="{20371405-0A08-4584-8696-EACDE9193914}" destId="{654C688E-66C3-4B91-8273-E25CC1F421AD}" srcOrd="4" destOrd="0" presId="urn:microsoft.com/office/officeart/2008/layout/HorizontalMultiLevelHierarchy"/>
    <dgm:cxn modelId="{93F2AEB6-E8B7-45AD-A3B4-C68A70B6E68F}" type="presParOf" srcId="{654C688E-66C3-4B91-8273-E25CC1F421AD}" destId="{0FE65EA9-BA30-4BC5-A810-F7C78A0F6931}" srcOrd="0" destOrd="0" presId="urn:microsoft.com/office/officeart/2008/layout/HorizontalMultiLevelHierarchy"/>
    <dgm:cxn modelId="{450D863B-4A7B-43F2-BE37-52C859931060}" type="presParOf" srcId="{20371405-0A08-4584-8696-EACDE9193914}" destId="{25B1DDEE-857B-42CF-A37F-5A0640AACFC8}" srcOrd="5" destOrd="0" presId="urn:microsoft.com/office/officeart/2008/layout/HorizontalMultiLevelHierarchy"/>
    <dgm:cxn modelId="{523F326A-3134-454F-A683-F0611032DB90}" type="presParOf" srcId="{25B1DDEE-857B-42CF-A37F-5A0640AACFC8}" destId="{A7AFB082-450B-437E-A67F-507A54B6340C}" srcOrd="0" destOrd="0" presId="urn:microsoft.com/office/officeart/2008/layout/HorizontalMultiLevelHierarchy"/>
    <dgm:cxn modelId="{F7719909-FF4E-4265-8625-C0720574C653}" type="presParOf" srcId="{25B1DDEE-857B-42CF-A37F-5A0640AACFC8}" destId="{9868736A-9283-4006-9644-6ABF0F571E25}" srcOrd="1" destOrd="0" presId="urn:microsoft.com/office/officeart/2008/layout/HorizontalMultiLevelHierarchy"/>
    <dgm:cxn modelId="{29DA0208-6AEE-405A-8178-05D957E52AD7}" type="presParOf" srcId="{20371405-0A08-4584-8696-EACDE9193914}" destId="{3A80AC34-BE55-461C-9E08-E9EC165FC0D7}" srcOrd="6" destOrd="0" presId="urn:microsoft.com/office/officeart/2008/layout/HorizontalMultiLevelHierarchy"/>
    <dgm:cxn modelId="{3617D091-66A2-44F0-9065-7BA39ABA4909}" type="presParOf" srcId="{3A80AC34-BE55-461C-9E08-E9EC165FC0D7}" destId="{8C7AA1E8-31DB-4269-8746-F90D4D190B48}" srcOrd="0" destOrd="0" presId="urn:microsoft.com/office/officeart/2008/layout/HorizontalMultiLevelHierarchy"/>
    <dgm:cxn modelId="{59955CF1-7C69-4D6C-A1FD-FDF2894D6E9D}" type="presParOf" srcId="{20371405-0A08-4584-8696-EACDE9193914}" destId="{756F69BC-A9AD-4A4E-86A0-42EB6370952B}" srcOrd="7" destOrd="0" presId="urn:microsoft.com/office/officeart/2008/layout/HorizontalMultiLevelHierarchy"/>
    <dgm:cxn modelId="{F5F2BEAA-145C-44CA-A868-B0E0F609C503}" type="presParOf" srcId="{756F69BC-A9AD-4A4E-86A0-42EB6370952B}" destId="{79629BCE-A1B2-4545-9B77-5B0B189DCD60}" srcOrd="0" destOrd="0" presId="urn:microsoft.com/office/officeart/2008/layout/HorizontalMultiLevelHierarchy"/>
    <dgm:cxn modelId="{B6117677-3A96-44A2-8397-B8D6100E3B4F}" type="presParOf" srcId="{756F69BC-A9AD-4A4E-86A0-42EB6370952B}" destId="{9EB63DD5-5757-40B8-91B1-F14B641317F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204565-B6EA-4890-88C4-85CF7697297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466BA1D-0AD0-4C23-986F-0A1A9C877DD9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СРОКИ</a:t>
          </a:r>
          <a:endParaRPr lang="ru-RU" dirty="0">
            <a:solidFill>
              <a:srgbClr val="C00000"/>
            </a:solidFill>
          </a:endParaRPr>
        </a:p>
      </dgm:t>
    </dgm:pt>
    <dgm:pt modelId="{B3C40069-FC69-47D7-A9CC-DA4CE58D436E}" type="parTrans" cxnId="{49D71C54-6320-446B-B68A-DF26B5C80C96}">
      <dgm:prSet/>
      <dgm:spPr/>
      <dgm:t>
        <a:bodyPr/>
        <a:lstStyle/>
        <a:p>
          <a:endParaRPr lang="ru-RU"/>
        </a:p>
      </dgm:t>
    </dgm:pt>
    <dgm:pt modelId="{ADE5EF57-DB97-4C3B-9630-ABB3643FF1F5}" type="sibTrans" cxnId="{49D71C54-6320-446B-B68A-DF26B5C80C96}">
      <dgm:prSet/>
      <dgm:spPr/>
      <dgm:t>
        <a:bodyPr/>
        <a:lstStyle/>
        <a:p>
          <a:endParaRPr lang="ru-RU"/>
        </a:p>
      </dgm:t>
    </dgm:pt>
    <dgm:pt modelId="{3F5751AC-ED89-444C-A4A1-49162C1B5B92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в период обучения</a:t>
          </a:r>
          <a:endParaRPr lang="ru-RU" b="1" dirty="0">
            <a:solidFill>
              <a:srgbClr val="C00000"/>
            </a:solidFill>
          </a:endParaRPr>
        </a:p>
      </dgm:t>
    </dgm:pt>
    <dgm:pt modelId="{DA83B8BB-767D-4A6C-9197-CDB96768BBAA}" type="parTrans" cxnId="{CFEA04C2-4BAE-4E4A-A67F-A95DC65E4E0B}">
      <dgm:prSet/>
      <dgm:spPr/>
      <dgm:t>
        <a:bodyPr/>
        <a:lstStyle/>
        <a:p>
          <a:endParaRPr lang="ru-RU" dirty="0"/>
        </a:p>
      </dgm:t>
    </dgm:pt>
    <dgm:pt modelId="{9A2D46BF-62FD-4B6F-8895-AE0917EEA003}" type="sibTrans" cxnId="{CFEA04C2-4BAE-4E4A-A67F-A95DC65E4E0B}">
      <dgm:prSet/>
      <dgm:spPr/>
      <dgm:t>
        <a:bodyPr/>
        <a:lstStyle/>
        <a:p>
          <a:endParaRPr lang="ru-RU"/>
        </a:p>
      </dgm:t>
    </dgm:pt>
    <dgm:pt modelId="{39EAE12F-88F6-4C07-B077-9E7C1F5A99A1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в течение первых 2-х лет после выпуска</a:t>
          </a:r>
          <a:endParaRPr lang="ru-RU" b="1" dirty="0">
            <a:solidFill>
              <a:srgbClr val="C00000"/>
            </a:solidFill>
          </a:endParaRPr>
        </a:p>
      </dgm:t>
    </dgm:pt>
    <dgm:pt modelId="{E47C7902-CCD7-441B-BE41-089B8C28E14E}" type="parTrans" cxnId="{B26740B4-A00E-4102-82AF-E2663D0F95CE}">
      <dgm:prSet/>
      <dgm:spPr/>
      <dgm:t>
        <a:bodyPr/>
        <a:lstStyle/>
        <a:p>
          <a:endParaRPr lang="ru-RU" dirty="0"/>
        </a:p>
      </dgm:t>
    </dgm:pt>
    <dgm:pt modelId="{42EED959-D81A-41C2-8885-6C80B1CC18DB}" type="sibTrans" cxnId="{B26740B4-A00E-4102-82AF-E2663D0F95CE}">
      <dgm:prSet/>
      <dgm:spPr/>
      <dgm:t>
        <a:bodyPr/>
        <a:lstStyle/>
        <a:p>
          <a:endParaRPr lang="ru-RU"/>
        </a:p>
      </dgm:t>
    </dgm:pt>
    <dgm:pt modelId="{67296680-5B2B-44CE-9487-602938D0575F}" type="pres">
      <dgm:prSet presAssocID="{82204565-B6EA-4890-88C4-85CF7697297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0BE4CF-3BA4-4E12-B3BF-46CC0D5411C5}" type="pres">
      <dgm:prSet presAssocID="{7466BA1D-0AD0-4C23-986F-0A1A9C877DD9}" presName="root1" presStyleCnt="0"/>
      <dgm:spPr/>
    </dgm:pt>
    <dgm:pt modelId="{5ACCC470-2136-4A3C-985F-9509AB360E91}" type="pres">
      <dgm:prSet presAssocID="{7466BA1D-0AD0-4C23-986F-0A1A9C877DD9}" presName="LevelOneTextNode" presStyleLbl="node0" presStyleIdx="0" presStyleCnt="1" custScaleX="185915" custScaleY="219956" custLinFactNeighborX="11840" custLinFactNeighborY="-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674AF10-AE46-48E4-A4E3-B20EBA249C25}" type="pres">
      <dgm:prSet presAssocID="{7466BA1D-0AD0-4C23-986F-0A1A9C877DD9}" presName="level2hierChild" presStyleCnt="0"/>
      <dgm:spPr/>
    </dgm:pt>
    <dgm:pt modelId="{4E198754-1F7B-494C-97E8-AE847862EB03}" type="pres">
      <dgm:prSet presAssocID="{DA83B8BB-767D-4A6C-9197-CDB96768BBAA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33A3F7DC-A64C-43DA-8EC8-0D8EA90040CD}" type="pres">
      <dgm:prSet presAssocID="{DA83B8BB-767D-4A6C-9197-CDB96768BBAA}" presName="connTx" presStyleLbl="parChTrans1D2" presStyleIdx="0" presStyleCnt="2"/>
      <dgm:spPr/>
      <dgm:t>
        <a:bodyPr/>
        <a:lstStyle/>
        <a:p>
          <a:endParaRPr lang="ru-RU"/>
        </a:p>
      </dgm:t>
    </dgm:pt>
    <dgm:pt modelId="{F2F25916-CB99-4D63-B32B-F8DCCF3E771C}" type="pres">
      <dgm:prSet presAssocID="{3F5751AC-ED89-444C-A4A1-49162C1B5B92}" presName="root2" presStyleCnt="0"/>
      <dgm:spPr/>
    </dgm:pt>
    <dgm:pt modelId="{12D5A7C3-06AE-41B1-913A-CC724445C55E}" type="pres">
      <dgm:prSet presAssocID="{3F5751AC-ED89-444C-A4A1-49162C1B5B92}" presName="LevelTwoTextNode" presStyleLbl="node2" presStyleIdx="0" presStyleCnt="2" custScaleX="278280" custScaleY="1962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9945D7-6CFB-4612-90F9-532CEABEC579}" type="pres">
      <dgm:prSet presAssocID="{3F5751AC-ED89-444C-A4A1-49162C1B5B92}" presName="level3hierChild" presStyleCnt="0"/>
      <dgm:spPr/>
    </dgm:pt>
    <dgm:pt modelId="{BC169603-0DC0-4D1B-BEDE-A9E36F52C5B8}" type="pres">
      <dgm:prSet presAssocID="{E47C7902-CCD7-441B-BE41-089B8C28E14E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946F8C0C-FFA1-419B-AD12-67DC41906DDD}" type="pres">
      <dgm:prSet presAssocID="{E47C7902-CCD7-441B-BE41-089B8C28E14E}" presName="connTx" presStyleLbl="parChTrans1D2" presStyleIdx="1" presStyleCnt="2"/>
      <dgm:spPr/>
      <dgm:t>
        <a:bodyPr/>
        <a:lstStyle/>
        <a:p>
          <a:endParaRPr lang="ru-RU"/>
        </a:p>
      </dgm:t>
    </dgm:pt>
    <dgm:pt modelId="{94647F40-35CA-4092-AED7-6A4AA33B39E7}" type="pres">
      <dgm:prSet presAssocID="{39EAE12F-88F6-4C07-B077-9E7C1F5A99A1}" presName="root2" presStyleCnt="0"/>
      <dgm:spPr/>
    </dgm:pt>
    <dgm:pt modelId="{F0A8072D-6969-44F1-810D-AE22DC0D9DAA}" type="pres">
      <dgm:prSet presAssocID="{39EAE12F-88F6-4C07-B077-9E7C1F5A99A1}" presName="LevelTwoTextNode" presStyleLbl="node2" presStyleIdx="1" presStyleCnt="2" custScaleX="277608" custScaleY="2978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7DEA71-F0EB-40F2-8C75-D03AA00827DB}" type="pres">
      <dgm:prSet presAssocID="{39EAE12F-88F6-4C07-B077-9E7C1F5A99A1}" presName="level3hierChild" presStyleCnt="0"/>
      <dgm:spPr/>
    </dgm:pt>
  </dgm:ptLst>
  <dgm:cxnLst>
    <dgm:cxn modelId="{965121D8-8731-4037-B7BF-C04F8A6C3DD6}" type="presOf" srcId="{39EAE12F-88F6-4C07-B077-9E7C1F5A99A1}" destId="{F0A8072D-6969-44F1-810D-AE22DC0D9DAA}" srcOrd="0" destOrd="0" presId="urn:microsoft.com/office/officeart/2008/layout/HorizontalMultiLevelHierarchy"/>
    <dgm:cxn modelId="{49D71C54-6320-446B-B68A-DF26B5C80C96}" srcId="{82204565-B6EA-4890-88C4-85CF7697297D}" destId="{7466BA1D-0AD0-4C23-986F-0A1A9C877DD9}" srcOrd="0" destOrd="0" parTransId="{B3C40069-FC69-47D7-A9CC-DA4CE58D436E}" sibTransId="{ADE5EF57-DB97-4C3B-9630-ABB3643FF1F5}"/>
    <dgm:cxn modelId="{CFEA04C2-4BAE-4E4A-A67F-A95DC65E4E0B}" srcId="{7466BA1D-0AD0-4C23-986F-0A1A9C877DD9}" destId="{3F5751AC-ED89-444C-A4A1-49162C1B5B92}" srcOrd="0" destOrd="0" parTransId="{DA83B8BB-767D-4A6C-9197-CDB96768BBAA}" sibTransId="{9A2D46BF-62FD-4B6F-8895-AE0917EEA003}"/>
    <dgm:cxn modelId="{749EEF6F-ADA9-42D7-9CE8-6098BAF16924}" type="presOf" srcId="{E47C7902-CCD7-441B-BE41-089B8C28E14E}" destId="{946F8C0C-FFA1-419B-AD12-67DC41906DDD}" srcOrd="1" destOrd="0" presId="urn:microsoft.com/office/officeart/2008/layout/HorizontalMultiLevelHierarchy"/>
    <dgm:cxn modelId="{124509A7-618E-4693-8F68-D64501FA79A5}" type="presOf" srcId="{82204565-B6EA-4890-88C4-85CF7697297D}" destId="{67296680-5B2B-44CE-9487-602938D0575F}" srcOrd="0" destOrd="0" presId="urn:microsoft.com/office/officeart/2008/layout/HorizontalMultiLevelHierarchy"/>
    <dgm:cxn modelId="{B26740B4-A00E-4102-82AF-E2663D0F95CE}" srcId="{7466BA1D-0AD0-4C23-986F-0A1A9C877DD9}" destId="{39EAE12F-88F6-4C07-B077-9E7C1F5A99A1}" srcOrd="1" destOrd="0" parTransId="{E47C7902-CCD7-441B-BE41-089B8C28E14E}" sibTransId="{42EED959-D81A-41C2-8885-6C80B1CC18DB}"/>
    <dgm:cxn modelId="{60D2B775-BF69-4DD9-BB54-3D5D7B01B1AC}" type="presOf" srcId="{7466BA1D-0AD0-4C23-986F-0A1A9C877DD9}" destId="{5ACCC470-2136-4A3C-985F-9509AB360E91}" srcOrd="0" destOrd="0" presId="urn:microsoft.com/office/officeart/2008/layout/HorizontalMultiLevelHierarchy"/>
    <dgm:cxn modelId="{4EE25F44-19DF-4F75-8FA3-53FE5CE1619E}" type="presOf" srcId="{DA83B8BB-767D-4A6C-9197-CDB96768BBAA}" destId="{4E198754-1F7B-494C-97E8-AE847862EB03}" srcOrd="0" destOrd="0" presId="urn:microsoft.com/office/officeart/2008/layout/HorizontalMultiLevelHierarchy"/>
    <dgm:cxn modelId="{DC87C427-E303-4D14-9244-A9CD6ED06A23}" type="presOf" srcId="{DA83B8BB-767D-4A6C-9197-CDB96768BBAA}" destId="{33A3F7DC-A64C-43DA-8EC8-0D8EA90040CD}" srcOrd="1" destOrd="0" presId="urn:microsoft.com/office/officeart/2008/layout/HorizontalMultiLevelHierarchy"/>
    <dgm:cxn modelId="{271E5CA9-0545-444B-B894-BF262A639D8A}" type="presOf" srcId="{E47C7902-CCD7-441B-BE41-089B8C28E14E}" destId="{BC169603-0DC0-4D1B-BEDE-A9E36F52C5B8}" srcOrd="0" destOrd="0" presId="urn:microsoft.com/office/officeart/2008/layout/HorizontalMultiLevelHierarchy"/>
    <dgm:cxn modelId="{038C84C4-6518-4152-B9F8-72F9A0BB6412}" type="presOf" srcId="{3F5751AC-ED89-444C-A4A1-49162C1B5B92}" destId="{12D5A7C3-06AE-41B1-913A-CC724445C55E}" srcOrd="0" destOrd="0" presId="urn:microsoft.com/office/officeart/2008/layout/HorizontalMultiLevelHierarchy"/>
    <dgm:cxn modelId="{BF1D8FE2-9370-484B-8FD8-43A2A9D8E670}" type="presParOf" srcId="{67296680-5B2B-44CE-9487-602938D0575F}" destId="{1B0BE4CF-3BA4-4E12-B3BF-46CC0D5411C5}" srcOrd="0" destOrd="0" presId="urn:microsoft.com/office/officeart/2008/layout/HorizontalMultiLevelHierarchy"/>
    <dgm:cxn modelId="{7C9F33FD-B0EA-4AA8-82B7-D34E2D5AF5A5}" type="presParOf" srcId="{1B0BE4CF-3BA4-4E12-B3BF-46CC0D5411C5}" destId="{5ACCC470-2136-4A3C-985F-9509AB360E91}" srcOrd="0" destOrd="0" presId="urn:microsoft.com/office/officeart/2008/layout/HorizontalMultiLevelHierarchy"/>
    <dgm:cxn modelId="{8CA545B2-A685-436C-A11C-3F3F2BC790A9}" type="presParOf" srcId="{1B0BE4CF-3BA4-4E12-B3BF-46CC0D5411C5}" destId="{F674AF10-AE46-48E4-A4E3-B20EBA249C25}" srcOrd="1" destOrd="0" presId="urn:microsoft.com/office/officeart/2008/layout/HorizontalMultiLevelHierarchy"/>
    <dgm:cxn modelId="{FD1103E9-A1CD-4E0A-9FFB-3BD92ECA8BC5}" type="presParOf" srcId="{F674AF10-AE46-48E4-A4E3-B20EBA249C25}" destId="{4E198754-1F7B-494C-97E8-AE847862EB03}" srcOrd="0" destOrd="0" presId="urn:microsoft.com/office/officeart/2008/layout/HorizontalMultiLevelHierarchy"/>
    <dgm:cxn modelId="{37DE3001-C832-4369-ABD7-2940FAEA3859}" type="presParOf" srcId="{4E198754-1F7B-494C-97E8-AE847862EB03}" destId="{33A3F7DC-A64C-43DA-8EC8-0D8EA90040CD}" srcOrd="0" destOrd="0" presId="urn:microsoft.com/office/officeart/2008/layout/HorizontalMultiLevelHierarchy"/>
    <dgm:cxn modelId="{112F5124-AC21-4438-8F36-4498B699E610}" type="presParOf" srcId="{F674AF10-AE46-48E4-A4E3-B20EBA249C25}" destId="{F2F25916-CB99-4D63-B32B-F8DCCF3E771C}" srcOrd="1" destOrd="0" presId="urn:microsoft.com/office/officeart/2008/layout/HorizontalMultiLevelHierarchy"/>
    <dgm:cxn modelId="{BFFE63AC-B0D0-4224-A3A5-C2F5DCF00D6A}" type="presParOf" srcId="{F2F25916-CB99-4D63-B32B-F8DCCF3E771C}" destId="{12D5A7C3-06AE-41B1-913A-CC724445C55E}" srcOrd="0" destOrd="0" presId="urn:microsoft.com/office/officeart/2008/layout/HorizontalMultiLevelHierarchy"/>
    <dgm:cxn modelId="{5CD4F54F-285C-4A04-84AE-680D282322C4}" type="presParOf" srcId="{F2F25916-CB99-4D63-B32B-F8DCCF3E771C}" destId="{3D9945D7-6CFB-4612-90F9-532CEABEC579}" srcOrd="1" destOrd="0" presId="urn:microsoft.com/office/officeart/2008/layout/HorizontalMultiLevelHierarchy"/>
    <dgm:cxn modelId="{12E09763-C2C3-46A4-A7D1-8346DD6F2DF3}" type="presParOf" srcId="{F674AF10-AE46-48E4-A4E3-B20EBA249C25}" destId="{BC169603-0DC0-4D1B-BEDE-A9E36F52C5B8}" srcOrd="2" destOrd="0" presId="urn:microsoft.com/office/officeart/2008/layout/HorizontalMultiLevelHierarchy"/>
    <dgm:cxn modelId="{539C7E70-E862-4676-8F39-E4578D288302}" type="presParOf" srcId="{BC169603-0DC0-4D1B-BEDE-A9E36F52C5B8}" destId="{946F8C0C-FFA1-419B-AD12-67DC41906DDD}" srcOrd="0" destOrd="0" presId="urn:microsoft.com/office/officeart/2008/layout/HorizontalMultiLevelHierarchy"/>
    <dgm:cxn modelId="{635B74AE-5917-4A75-9A47-88BC83CC4ABD}" type="presParOf" srcId="{F674AF10-AE46-48E4-A4E3-B20EBA249C25}" destId="{94647F40-35CA-4092-AED7-6A4AA33B39E7}" srcOrd="3" destOrd="0" presId="urn:microsoft.com/office/officeart/2008/layout/HorizontalMultiLevelHierarchy"/>
    <dgm:cxn modelId="{F4E813CA-4DA2-4EE0-8F9D-2CD46A1573B5}" type="presParOf" srcId="{94647F40-35CA-4092-AED7-6A4AA33B39E7}" destId="{F0A8072D-6969-44F1-810D-AE22DC0D9DAA}" srcOrd="0" destOrd="0" presId="urn:microsoft.com/office/officeart/2008/layout/HorizontalMultiLevelHierarchy"/>
    <dgm:cxn modelId="{7B484C9B-8B28-4648-8031-277EAEF2E122}" type="presParOf" srcId="{94647F40-35CA-4092-AED7-6A4AA33B39E7}" destId="{0E7DEA71-F0EB-40F2-8C75-D03AA00827D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ADEF6F-D45B-47CE-B407-B86BA0E2A8F5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8231B5-2814-48D4-BB55-3D77D5D0EC2E}">
      <dgm:prSet custT="1"/>
      <dgm:spPr/>
      <dgm:t>
        <a:bodyPr/>
        <a:lstStyle/>
        <a:p>
          <a:pPr rtl="0"/>
          <a:r>
            <a:rPr lang="ru-RU" sz="1400" dirty="0" smtClean="0">
              <a:solidFill>
                <a:schemeClr val="tx1"/>
              </a:solidFill>
            </a:rPr>
            <a:t>директор </a:t>
          </a:r>
          <a:endParaRPr lang="ru-RU" sz="1400" dirty="0">
            <a:solidFill>
              <a:schemeClr val="tx1"/>
            </a:solidFill>
          </a:endParaRPr>
        </a:p>
      </dgm:t>
    </dgm:pt>
    <dgm:pt modelId="{D1A0E2B2-4E9C-4D24-9F7B-00D367BD64D1}" type="parTrans" cxnId="{3AE2E05C-D6FB-45B7-B0CA-6FBF41D149F7}">
      <dgm:prSet/>
      <dgm:spPr/>
      <dgm:t>
        <a:bodyPr/>
        <a:lstStyle/>
        <a:p>
          <a:endParaRPr lang="ru-RU"/>
        </a:p>
      </dgm:t>
    </dgm:pt>
    <dgm:pt modelId="{A3BF0344-9703-4944-8AE0-2CCFAA565645}" type="sibTrans" cxnId="{3AE2E05C-D6FB-45B7-B0CA-6FBF41D149F7}">
      <dgm:prSet/>
      <dgm:spPr/>
      <dgm:t>
        <a:bodyPr/>
        <a:lstStyle/>
        <a:p>
          <a:endParaRPr lang="ru-RU" dirty="0"/>
        </a:p>
      </dgm:t>
    </dgm:pt>
    <dgm:pt modelId="{C97A5D27-F432-4CC3-BADB-2B2EB0768BBC}">
      <dgm:prSet custT="1"/>
      <dgm:spPr/>
      <dgm:t>
        <a:bodyPr/>
        <a:lstStyle/>
        <a:p>
          <a:pPr rtl="0"/>
          <a:r>
            <a:rPr lang="ru-RU" sz="1400" dirty="0" smtClean="0">
              <a:solidFill>
                <a:schemeClr val="tx1"/>
              </a:solidFill>
            </a:rPr>
            <a:t>заместитель директора по УВР</a:t>
          </a:r>
          <a:endParaRPr lang="ru-RU" sz="1400" dirty="0">
            <a:solidFill>
              <a:schemeClr val="tx1"/>
            </a:solidFill>
          </a:endParaRPr>
        </a:p>
      </dgm:t>
    </dgm:pt>
    <dgm:pt modelId="{D62E8067-FA47-4F55-A76F-E0AB56BC9057}" type="parTrans" cxnId="{55831BAF-F261-4E67-B925-0E54D6FB8C05}">
      <dgm:prSet/>
      <dgm:spPr/>
      <dgm:t>
        <a:bodyPr/>
        <a:lstStyle/>
        <a:p>
          <a:endParaRPr lang="ru-RU"/>
        </a:p>
      </dgm:t>
    </dgm:pt>
    <dgm:pt modelId="{7903EFB8-CDE8-4B93-9AB7-690E166B4800}" type="sibTrans" cxnId="{55831BAF-F261-4E67-B925-0E54D6FB8C05}">
      <dgm:prSet/>
      <dgm:spPr/>
      <dgm:t>
        <a:bodyPr/>
        <a:lstStyle/>
        <a:p>
          <a:endParaRPr lang="ru-RU" dirty="0"/>
        </a:p>
      </dgm:t>
    </dgm:pt>
    <dgm:pt modelId="{FA98C2F7-C8D7-43E4-AEFE-8EAB5E5CAA52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заместители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директора по 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УР, УПР</a:t>
          </a:r>
          <a:endParaRPr lang="ru-RU" sz="1400" dirty="0">
            <a:solidFill>
              <a:schemeClr val="tx1"/>
            </a:solidFill>
          </a:endParaRPr>
        </a:p>
      </dgm:t>
    </dgm:pt>
    <dgm:pt modelId="{5AC444C4-FF71-43B6-B3C1-F710DD59D896}" type="parTrans" cxnId="{CCF8CE5B-DA39-4FA0-8E66-E73FA0261198}">
      <dgm:prSet/>
      <dgm:spPr/>
      <dgm:t>
        <a:bodyPr/>
        <a:lstStyle/>
        <a:p>
          <a:endParaRPr lang="ru-RU"/>
        </a:p>
      </dgm:t>
    </dgm:pt>
    <dgm:pt modelId="{83FB3C40-AE7C-4D38-AEFA-A00BA906B534}" type="sibTrans" cxnId="{CCF8CE5B-DA39-4FA0-8E66-E73FA0261198}">
      <dgm:prSet/>
      <dgm:spPr/>
      <dgm:t>
        <a:bodyPr/>
        <a:lstStyle/>
        <a:p>
          <a:endParaRPr lang="ru-RU" dirty="0"/>
        </a:p>
      </dgm:t>
    </dgm:pt>
    <dgm:pt modelId="{AFC56677-690B-456B-B13F-F2B47DE302D7}">
      <dgm:prSet custT="1"/>
      <dgm:spPr/>
      <dgm:t>
        <a:bodyPr/>
        <a:lstStyle/>
        <a:p>
          <a:pPr rtl="0"/>
          <a:r>
            <a:rPr lang="ru-RU" sz="1400" dirty="0" smtClean="0">
              <a:solidFill>
                <a:schemeClr val="tx1"/>
              </a:solidFill>
            </a:rPr>
            <a:t>специалисты СППС</a:t>
          </a:r>
          <a:endParaRPr lang="ru-RU" sz="1400" dirty="0">
            <a:solidFill>
              <a:schemeClr val="tx1"/>
            </a:solidFill>
          </a:endParaRPr>
        </a:p>
      </dgm:t>
    </dgm:pt>
    <dgm:pt modelId="{845A03F9-1D06-4B28-99B3-E8306442F226}" type="parTrans" cxnId="{0984CAE4-E703-4209-A619-D448C6CE23DB}">
      <dgm:prSet/>
      <dgm:spPr/>
      <dgm:t>
        <a:bodyPr/>
        <a:lstStyle/>
        <a:p>
          <a:endParaRPr lang="ru-RU"/>
        </a:p>
      </dgm:t>
    </dgm:pt>
    <dgm:pt modelId="{A41FD297-CBD6-4AA8-977C-EE40FEDDD52F}" type="sibTrans" cxnId="{0984CAE4-E703-4209-A619-D448C6CE23DB}">
      <dgm:prSet/>
      <dgm:spPr/>
      <dgm:t>
        <a:bodyPr/>
        <a:lstStyle/>
        <a:p>
          <a:endParaRPr lang="ru-RU" dirty="0"/>
        </a:p>
      </dgm:t>
    </dgm:pt>
    <dgm:pt modelId="{8CE2EA47-BBF4-48CB-9FD4-43B82780DF8C}">
      <dgm:prSet custT="1"/>
      <dgm:spPr/>
      <dgm:t>
        <a:bodyPr/>
        <a:lstStyle/>
        <a:p>
          <a:pPr rtl="0"/>
          <a:r>
            <a:rPr lang="ru-RU" sz="1400" dirty="0" smtClean="0">
              <a:solidFill>
                <a:schemeClr val="tx1"/>
              </a:solidFill>
            </a:rPr>
            <a:t>руководитель группы</a:t>
          </a:r>
          <a:endParaRPr lang="ru-RU" sz="1400" dirty="0">
            <a:solidFill>
              <a:schemeClr val="tx1"/>
            </a:solidFill>
          </a:endParaRPr>
        </a:p>
      </dgm:t>
    </dgm:pt>
    <dgm:pt modelId="{B0BD7ED5-39CC-4B7E-A9C8-0ED1B65E9C12}" type="parTrans" cxnId="{13018BDC-04D4-453F-ADB4-986B97CA8218}">
      <dgm:prSet/>
      <dgm:spPr/>
      <dgm:t>
        <a:bodyPr/>
        <a:lstStyle/>
        <a:p>
          <a:endParaRPr lang="ru-RU"/>
        </a:p>
      </dgm:t>
    </dgm:pt>
    <dgm:pt modelId="{E7A55032-DA95-4814-95A6-70BEF3FFC553}" type="sibTrans" cxnId="{13018BDC-04D4-453F-ADB4-986B97CA8218}">
      <dgm:prSet/>
      <dgm:spPr/>
      <dgm:t>
        <a:bodyPr/>
        <a:lstStyle/>
        <a:p>
          <a:endParaRPr lang="ru-RU" dirty="0"/>
        </a:p>
      </dgm:t>
    </dgm:pt>
    <dgm:pt modelId="{8BCF3126-43C3-4444-93A1-6B41D6F56210}">
      <dgm:prSet custT="1"/>
      <dgm:spPr/>
      <dgm:t>
        <a:bodyPr/>
        <a:lstStyle/>
        <a:p>
          <a:pPr rtl="0"/>
          <a:r>
            <a:rPr lang="ru-RU" sz="1400" dirty="0" smtClean="0">
              <a:solidFill>
                <a:schemeClr val="tx1"/>
              </a:solidFill>
            </a:rPr>
            <a:t>воспитатель общежития </a:t>
          </a:r>
          <a:endParaRPr lang="ru-RU" sz="1400" dirty="0">
            <a:solidFill>
              <a:schemeClr val="tx1"/>
            </a:solidFill>
          </a:endParaRPr>
        </a:p>
      </dgm:t>
    </dgm:pt>
    <dgm:pt modelId="{2E11E165-A2B4-4B5F-8358-0B4DF39A8B1D}" type="parTrans" cxnId="{868B58C3-2BCE-4A1B-BBC8-63E3385A2BB3}">
      <dgm:prSet/>
      <dgm:spPr/>
      <dgm:t>
        <a:bodyPr/>
        <a:lstStyle/>
        <a:p>
          <a:endParaRPr lang="ru-RU"/>
        </a:p>
      </dgm:t>
    </dgm:pt>
    <dgm:pt modelId="{44D6C5F0-97FC-4D4C-B6A5-510504CB885D}" type="sibTrans" cxnId="{868B58C3-2BCE-4A1B-BBC8-63E3385A2BB3}">
      <dgm:prSet/>
      <dgm:spPr/>
      <dgm:t>
        <a:bodyPr/>
        <a:lstStyle/>
        <a:p>
          <a:endParaRPr lang="ru-RU" dirty="0"/>
        </a:p>
      </dgm:t>
    </dgm:pt>
    <dgm:pt modelId="{EFDD1541-8433-429E-A5A6-FFE95D48E953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педагог-организатор</a:t>
          </a:r>
          <a:r>
            <a:rPr lang="ru-RU" sz="2200" dirty="0" smtClean="0">
              <a:solidFill>
                <a:schemeClr val="tx1"/>
              </a:solidFill>
            </a:rPr>
            <a:t> </a:t>
          </a:r>
          <a:endParaRPr lang="ru-RU" sz="2200" dirty="0">
            <a:solidFill>
              <a:schemeClr val="tx1"/>
            </a:solidFill>
          </a:endParaRPr>
        </a:p>
      </dgm:t>
    </dgm:pt>
    <dgm:pt modelId="{D57B0BE9-2751-4841-883D-16CA3A4C77AD}" type="parTrans" cxnId="{9AAF4698-3BDC-4BFA-A07B-EFA1E68AE20C}">
      <dgm:prSet/>
      <dgm:spPr/>
      <dgm:t>
        <a:bodyPr/>
        <a:lstStyle/>
        <a:p>
          <a:endParaRPr lang="ru-RU"/>
        </a:p>
      </dgm:t>
    </dgm:pt>
    <dgm:pt modelId="{97F0DD3C-F047-462F-84C7-D14B37F84502}" type="sibTrans" cxnId="{9AAF4698-3BDC-4BFA-A07B-EFA1E68AE20C}">
      <dgm:prSet/>
      <dgm:spPr/>
      <dgm:t>
        <a:bodyPr/>
        <a:lstStyle/>
        <a:p>
          <a:endParaRPr lang="ru-RU" dirty="0"/>
        </a:p>
      </dgm:t>
    </dgm:pt>
    <dgm:pt modelId="{4DA5A2F0-678C-4106-A3D1-6293E78AC0DE}">
      <dgm:prSet custT="1"/>
      <dgm:spPr/>
      <dgm:t>
        <a:bodyPr/>
        <a:lstStyle/>
        <a:p>
          <a:pPr rtl="0"/>
          <a:r>
            <a:rPr lang="ru-RU" sz="1400" dirty="0" smtClean="0">
              <a:solidFill>
                <a:schemeClr val="tx1"/>
              </a:solidFill>
            </a:rPr>
            <a:t>преподаватель</a:t>
          </a:r>
          <a:r>
            <a:rPr lang="ru-RU" sz="1700" dirty="0" smtClean="0">
              <a:solidFill>
                <a:srgbClr val="C00000"/>
              </a:solidFill>
            </a:rPr>
            <a:t> </a:t>
          </a:r>
          <a:endParaRPr lang="ru-RU" sz="1700" dirty="0">
            <a:solidFill>
              <a:srgbClr val="C00000"/>
            </a:solidFill>
          </a:endParaRPr>
        </a:p>
      </dgm:t>
    </dgm:pt>
    <dgm:pt modelId="{F3B9096F-9E45-4408-A214-632F1B2A1342}" type="parTrans" cxnId="{7C593FCF-D008-443E-9301-B24F70AAB1ED}">
      <dgm:prSet/>
      <dgm:spPr/>
      <dgm:t>
        <a:bodyPr/>
        <a:lstStyle/>
        <a:p>
          <a:endParaRPr lang="ru-RU"/>
        </a:p>
      </dgm:t>
    </dgm:pt>
    <dgm:pt modelId="{AA4C0621-9E15-4081-BB27-E8F879895A27}" type="sibTrans" cxnId="{7C593FCF-D008-443E-9301-B24F70AAB1ED}">
      <dgm:prSet/>
      <dgm:spPr/>
      <dgm:t>
        <a:bodyPr/>
        <a:lstStyle/>
        <a:p>
          <a:endParaRPr lang="ru-RU" dirty="0"/>
        </a:p>
      </dgm:t>
    </dgm:pt>
    <dgm:pt modelId="{10C508E3-8645-4305-BDB9-028CB6F5C6E6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</a:rPr>
            <a:t>заведующий библиотекой </a:t>
          </a:r>
          <a:endParaRPr lang="ru-RU" sz="1400" dirty="0">
            <a:solidFill>
              <a:schemeClr val="tx1"/>
            </a:solidFill>
          </a:endParaRPr>
        </a:p>
      </dgm:t>
    </dgm:pt>
    <dgm:pt modelId="{7118B82F-C936-4125-8EB1-8DA52A61D984}" type="parTrans" cxnId="{17F7FEAA-8416-49C5-B3FA-A728B38F4602}">
      <dgm:prSet/>
      <dgm:spPr/>
      <dgm:t>
        <a:bodyPr/>
        <a:lstStyle/>
        <a:p>
          <a:endParaRPr lang="ru-RU"/>
        </a:p>
      </dgm:t>
    </dgm:pt>
    <dgm:pt modelId="{AF4C1778-67BE-474B-A5D8-C8CB475EF020}" type="sibTrans" cxnId="{17F7FEAA-8416-49C5-B3FA-A728B38F4602}">
      <dgm:prSet/>
      <dgm:spPr/>
      <dgm:t>
        <a:bodyPr/>
        <a:lstStyle/>
        <a:p>
          <a:endParaRPr lang="ru-RU" dirty="0"/>
        </a:p>
      </dgm:t>
    </dgm:pt>
    <dgm:pt modelId="{3E45C17E-FFE0-43E1-AA03-9B4DA3FB1A3E}">
      <dgm:prSet custT="1"/>
      <dgm:spPr/>
      <dgm:t>
        <a:bodyPr/>
        <a:lstStyle/>
        <a:p>
          <a:pPr rtl="0"/>
          <a:r>
            <a:rPr lang="ru-RU" sz="1400" dirty="0" smtClean="0">
              <a:solidFill>
                <a:schemeClr val="tx1"/>
              </a:solidFill>
            </a:rPr>
            <a:t>секретарь первичной организации ОО «БРСМ»  </a:t>
          </a:r>
          <a:endParaRPr lang="ru-RU" sz="1400" dirty="0">
            <a:solidFill>
              <a:schemeClr val="tx1"/>
            </a:solidFill>
          </a:endParaRPr>
        </a:p>
      </dgm:t>
    </dgm:pt>
    <dgm:pt modelId="{9E45F71E-E4B6-4F46-A3B4-7CCF605B3C71}" type="parTrans" cxnId="{45237737-FC23-4C39-8CEA-EB62B120B565}">
      <dgm:prSet/>
      <dgm:spPr/>
      <dgm:t>
        <a:bodyPr/>
        <a:lstStyle/>
        <a:p>
          <a:endParaRPr lang="ru-RU"/>
        </a:p>
      </dgm:t>
    </dgm:pt>
    <dgm:pt modelId="{BD11E54D-8072-4A70-B39E-DE631DCE4BE7}" type="sibTrans" cxnId="{45237737-FC23-4C39-8CEA-EB62B120B565}">
      <dgm:prSet/>
      <dgm:spPr/>
      <dgm:t>
        <a:bodyPr/>
        <a:lstStyle/>
        <a:p>
          <a:endParaRPr lang="ru-RU" dirty="0"/>
        </a:p>
      </dgm:t>
    </dgm:pt>
    <dgm:pt modelId="{733196DD-A5E6-404B-8E92-CABB1755FFF7}" type="pres">
      <dgm:prSet presAssocID="{A9ADEF6F-D45B-47CE-B407-B86BA0E2A8F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8178F2-9A38-4CAD-9A55-57178AE8E0A5}" type="pres">
      <dgm:prSet presAssocID="{CA8231B5-2814-48D4-BB55-3D77D5D0EC2E}" presName="node" presStyleLbl="node1" presStyleIdx="0" presStyleCnt="10" custScaleX="224012" custScaleY="1058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77F386-265F-4AEC-B085-BFEFE331AABB}" type="pres">
      <dgm:prSet presAssocID="{A3BF0344-9703-4944-8AE0-2CCFAA565645}" presName="sibTrans" presStyleLbl="sibTrans2D1" presStyleIdx="0" presStyleCnt="10"/>
      <dgm:spPr/>
      <dgm:t>
        <a:bodyPr/>
        <a:lstStyle/>
        <a:p>
          <a:endParaRPr lang="ru-RU"/>
        </a:p>
      </dgm:t>
    </dgm:pt>
    <dgm:pt modelId="{43EEE6F6-8471-4C46-9BE1-AD7CFBCECF44}" type="pres">
      <dgm:prSet presAssocID="{A3BF0344-9703-4944-8AE0-2CCFAA565645}" presName="connectorText" presStyleLbl="sibTrans2D1" presStyleIdx="0" presStyleCnt="10"/>
      <dgm:spPr/>
      <dgm:t>
        <a:bodyPr/>
        <a:lstStyle/>
        <a:p>
          <a:endParaRPr lang="ru-RU"/>
        </a:p>
      </dgm:t>
    </dgm:pt>
    <dgm:pt modelId="{DBD16546-CCCD-426F-A186-184BB9AAA058}" type="pres">
      <dgm:prSet presAssocID="{C97A5D27-F432-4CC3-BADB-2B2EB0768BBC}" presName="node" presStyleLbl="node1" presStyleIdx="1" presStyleCnt="10" custScaleX="224012" custScaleY="105897" custRadScaleRad="135686" custRadScaleInc="709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122724-EFFE-4A0C-A37C-9D44EC71535F}" type="pres">
      <dgm:prSet presAssocID="{7903EFB8-CDE8-4B93-9AB7-690E166B4800}" presName="sibTrans" presStyleLbl="sibTrans2D1" presStyleIdx="1" presStyleCnt="10"/>
      <dgm:spPr/>
      <dgm:t>
        <a:bodyPr/>
        <a:lstStyle/>
        <a:p>
          <a:endParaRPr lang="ru-RU"/>
        </a:p>
      </dgm:t>
    </dgm:pt>
    <dgm:pt modelId="{6CBE767F-365A-4363-84AB-9D55B46BD535}" type="pres">
      <dgm:prSet presAssocID="{7903EFB8-CDE8-4B93-9AB7-690E166B4800}" presName="connectorText" presStyleLbl="sibTrans2D1" presStyleIdx="1" presStyleCnt="10"/>
      <dgm:spPr/>
      <dgm:t>
        <a:bodyPr/>
        <a:lstStyle/>
        <a:p>
          <a:endParaRPr lang="ru-RU"/>
        </a:p>
      </dgm:t>
    </dgm:pt>
    <dgm:pt modelId="{7B43EC91-DE6F-4BC2-BFC7-C457D54EB76A}" type="pres">
      <dgm:prSet presAssocID="{FA98C2F7-C8D7-43E4-AEFE-8EAB5E5CAA52}" presName="node" presStyleLbl="node1" presStyleIdx="2" presStyleCnt="10" custScaleX="228085" custScaleY="105897" custRadScaleRad="121777" custRadScaleInc="124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40B27E-4374-4D45-AF30-C90F6FC6A8C3}" type="pres">
      <dgm:prSet presAssocID="{83FB3C40-AE7C-4D38-AEFA-A00BA906B534}" presName="sibTrans" presStyleLbl="sibTrans2D1" presStyleIdx="2" presStyleCnt="10"/>
      <dgm:spPr/>
      <dgm:t>
        <a:bodyPr/>
        <a:lstStyle/>
        <a:p>
          <a:endParaRPr lang="ru-RU"/>
        </a:p>
      </dgm:t>
    </dgm:pt>
    <dgm:pt modelId="{0DA08CE8-892C-4DD0-A408-067D2FCEF388}" type="pres">
      <dgm:prSet presAssocID="{83FB3C40-AE7C-4D38-AEFA-A00BA906B534}" presName="connectorText" presStyleLbl="sibTrans2D1" presStyleIdx="2" presStyleCnt="10"/>
      <dgm:spPr/>
      <dgm:t>
        <a:bodyPr/>
        <a:lstStyle/>
        <a:p>
          <a:endParaRPr lang="ru-RU"/>
        </a:p>
      </dgm:t>
    </dgm:pt>
    <dgm:pt modelId="{84CA1E9C-3158-4A20-93D9-0CAE60602865}" type="pres">
      <dgm:prSet presAssocID="{AFC56677-690B-456B-B13F-F2B47DE302D7}" presName="node" presStyleLbl="node1" presStyleIdx="3" presStyleCnt="10" custScaleX="224012" custScaleY="105897" custRadScaleRad="129958" custRadScaleInc="-311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65E18E-DDA9-4DB7-A039-FB6EAB264F36}" type="pres">
      <dgm:prSet presAssocID="{A41FD297-CBD6-4AA8-977C-EE40FEDDD52F}" presName="sibTrans" presStyleLbl="sibTrans2D1" presStyleIdx="3" presStyleCnt="10"/>
      <dgm:spPr/>
      <dgm:t>
        <a:bodyPr/>
        <a:lstStyle/>
        <a:p>
          <a:endParaRPr lang="ru-RU"/>
        </a:p>
      </dgm:t>
    </dgm:pt>
    <dgm:pt modelId="{CB8686F4-2629-4504-B354-5CADE52760A3}" type="pres">
      <dgm:prSet presAssocID="{A41FD297-CBD6-4AA8-977C-EE40FEDDD52F}" presName="connectorText" presStyleLbl="sibTrans2D1" presStyleIdx="3" presStyleCnt="10"/>
      <dgm:spPr/>
      <dgm:t>
        <a:bodyPr/>
        <a:lstStyle/>
        <a:p>
          <a:endParaRPr lang="ru-RU"/>
        </a:p>
      </dgm:t>
    </dgm:pt>
    <dgm:pt modelId="{1BD75002-A594-4259-9447-B92720FC5A14}" type="pres">
      <dgm:prSet presAssocID="{8CE2EA47-BBF4-48CB-9FD4-43B82780DF8C}" presName="node" presStyleLbl="node1" presStyleIdx="4" presStyleCnt="10" custScaleX="240304" custScaleY="105897" custRadScaleRad="138273" custRadScaleInc="-797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CCB4DE-EA48-42A0-B38C-F86742728FAE}" type="pres">
      <dgm:prSet presAssocID="{E7A55032-DA95-4814-95A6-70BEF3FFC553}" presName="sibTrans" presStyleLbl="sibTrans2D1" presStyleIdx="4" presStyleCnt="10"/>
      <dgm:spPr/>
      <dgm:t>
        <a:bodyPr/>
        <a:lstStyle/>
        <a:p>
          <a:endParaRPr lang="ru-RU"/>
        </a:p>
      </dgm:t>
    </dgm:pt>
    <dgm:pt modelId="{307A3A97-7477-4C5F-9D63-1647E9B826E3}" type="pres">
      <dgm:prSet presAssocID="{E7A55032-DA95-4814-95A6-70BEF3FFC553}" presName="connectorText" presStyleLbl="sibTrans2D1" presStyleIdx="4" presStyleCnt="10"/>
      <dgm:spPr/>
      <dgm:t>
        <a:bodyPr/>
        <a:lstStyle/>
        <a:p>
          <a:endParaRPr lang="ru-RU"/>
        </a:p>
      </dgm:t>
    </dgm:pt>
    <dgm:pt modelId="{C54312BF-D8DC-4791-912E-7CD394557E11}" type="pres">
      <dgm:prSet presAssocID="{8BCF3126-43C3-4444-93A1-6B41D6F56210}" presName="node" presStyleLbl="node1" presStyleIdx="5" presStyleCnt="10" custScaleX="224012" custScaleY="105897" custRadScaleRad="101889" custRadScaleInc="418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24148F-1936-40FF-9159-DCDCB3E8771D}" type="pres">
      <dgm:prSet presAssocID="{44D6C5F0-97FC-4D4C-B6A5-510504CB885D}" presName="sibTrans" presStyleLbl="sibTrans2D1" presStyleIdx="5" presStyleCnt="10"/>
      <dgm:spPr/>
      <dgm:t>
        <a:bodyPr/>
        <a:lstStyle/>
        <a:p>
          <a:endParaRPr lang="ru-RU"/>
        </a:p>
      </dgm:t>
    </dgm:pt>
    <dgm:pt modelId="{C9EE7BAE-53F8-426F-B82F-1762EA28CD7C}" type="pres">
      <dgm:prSet presAssocID="{44D6C5F0-97FC-4D4C-B6A5-510504CB885D}" presName="connectorText" presStyleLbl="sibTrans2D1" presStyleIdx="5" presStyleCnt="10"/>
      <dgm:spPr/>
      <dgm:t>
        <a:bodyPr/>
        <a:lstStyle/>
        <a:p>
          <a:endParaRPr lang="ru-RU"/>
        </a:p>
      </dgm:t>
    </dgm:pt>
    <dgm:pt modelId="{BC09C7BC-24EE-4A04-94FA-3E8F16835128}" type="pres">
      <dgm:prSet presAssocID="{EFDD1541-8433-429E-A5A6-FFE95D48E953}" presName="node" presStyleLbl="node1" presStyleIdx="6" presStyleCnt="10" custScaleX="224012" custScaleY="111806" custRadScaleRad="150669" custRadScaleInc="1064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5FB8B8-220F-446E-A3CF-3817872714BD}" type="pres">
      <dgm:prSet presAssocID="{97F0DD3C-F047-462F-84C7-D14B37F84502}" presName="sibTrans" presStyleLbl="sibTrans2D1" presStyleIdx="6" presStyleCnt="10"/>
      <dgm:spPr/>
      <dgm:t>
        <a:bodyPr/>
        <a:lstStyle/>
        <a:p>
          <a:endParaRPr lang="ru-RU"/>
        </a:p>
      </dgm:t>
    </dgm:pt>
    <dgm:pt modelId="{38281FDF-8E18-4809-B2BF-99ED331148B2}" type="pres">
      <dgm:prSet presAssocID="{97F0DD3C-F047-462F-84C7-D14B37F84502}" presName="connectorText" presStyleLbl="sibTrans2D1" presStyleIdx="6" presStyleCnt="10"/>
      <dgm:spPr/>
      <dgm:t>
        <a:bodyPr/>
        <a:lstStyle/>
        <a:p>
          <a:endParaRPr lang="ru-RU"/>
        </a:p>
      </dgm:t>
    </dgm:pt>
    <dgm:pt modelId="{562C91F2-10FF-4173-B008-51E4A7CC9F31}" type="pres">
      <dgm:prSet presAssocID="{4DA5A2F0-678C-4106-A3D1-6293E78AC0DE}" presName="node" presStyleLbl="node1" presStyleIdx="7" presStyleCnt="10" custScaleX="224012" custScaleY="105897" custRadScaleRad="126653" custRadScaleInc="410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2DAEF1-56BF-4626-9DFE-48BFD8CAE487}" type="pres">
      <dgm:prSet presAssocID="{AA4C0621-9E15-4081-BB27-E8F879895A27}" presName="sibTrans" presStyleLbl="sibTrans2D1" presStyleIdx="7" presStyleCnt="10"/>
      <dgm:spPr/>
      <dgm:t>
        <a:bodyPr/>
        <a:lstStyle/>
        <a:p>
          <a:endParaRPr lang="ru-RU"/>
        </a:p>
      </dgm:t>
    </dgm:pt>
    <dgm:pt modelId="{52B4552B-50DE-40F3-9DDD-63001CE5FCBA}" type="pres">
      <dgm:prSet presAssocID="{AA4C0621-9E15-4081-BB27-E8F879895A27}" presName="connectorText" presStyleLbl="sibTrans2D1" presStyleIdx="7" presStyleCnt="10"/>
      <dgm:spPr/>
      <dgm:t>
        <a:bodyPr/>
        <a:lstStyle/>
        <a:p>
          <a:endParaRPr lang="ru-RU"/>
        </a:p>
      </dgm:t>
    </dgm:pt>
    <dgm:pt modelId="{122014C7-487D-4670-8432-8FA8ED6AC216}" type="pres">
      <dgm:prSet presAssocID="{10C508E3-8645-4305-BDB9-028CB6F5C6E6}" presName="node" presStyleLbl="node1" presStyleIdx="8" presStyleCnt="10" custScaleX="224012" custScaleY="105897" custRadScaleRad="142546" custRadScaleInc="-177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36AA3D-3642-4B9B-A379-EDB90BF9B4AF}" type="pres">
      <dgm:prSet presAssocID="{AF4C1778-67BE-474B-A5D8-C8CB475EF020}" presName="sibTrans" presStyleLbl="sibTrans2D1" presStyleIdx="8" presStyleCnt="10"/>
      <dgm:spPr/>
      <dgm:t>
        <a:bodyPr/>
        <a:lstStyle/>
        <a:p>
          <a:endParaRPr lang="ru-RU"/>
        </a:p>
      </dgm:t>
    </dgm:pt>
    <dgm:pt modelId="{F3B7B498-180C-40E3-BB76-93831EF390E3}" type="pres">
      <dgm:prSet presAssocID="{AF4C1778-67BE-474B-A5D8-C8CB475EF020}" presName="connectorText" presStyleLbl="sibTrans2D1" presStyleIdx="8" presStyleCnt="10"/>
      <dgm:spPr/>
      <dgm:t>
        <a:bodyPr/>
        <a:lstStyle/>
        <a:p>
          <a:endParaRPr lang="ru-RU"/>
        </a:p>
      </dgm:t>
    </dgm:pt>
    <dgm:pt modelId="{0700750F-A293-4028-B479-4956EEEDEC58}" type="pres">
      <dgm:prSet presAssocID="{3E45C17E-FFE0-43E1-AA03-9B4DA3FB1A3E}" presName="node" presStyleLbl="node1" presStyleIdx="9" presStyleCnt="10" custScaleX="224012" custScaleY="105897" custRadScaleRad="137624" custRadScaleInc="-711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6BD1FD-A4EF-44A1-8460-B77267CE21AF}" type="pres">
      <dgm:prSet presAssocID="{BD11E54D-8072-4A70-B39E-DE631DCE4BE7}" presName="sibTrans" presStyleLbl="sibTrans2D1" presStyleIdx="9" presStyleCnt="10"/>
      <dgm:spPr/>
      <dgm:t>
        <a:bodyPr/>
        <a:lstStyle/>
        <a:p>
          <a:endParaRPr lang="ru-RU"/>
        </a:p>
      </dgm:t>
    </dgm:pt>
    <dgm:pt modelId="{C5D62E06-2EE8-469F-BAA3-7E170BC9E003}" type="pres">
      <dgm:prSet presAssocID="{BD11E54D-8072-4A70-B39E-DE631DCE4BE7}" presName="connectorText" presStyleLbl="sibTrans2D1" presStyleIdx="9" presStyleCnt="10"/>
      <dgm:spPr/>
      <dgm:t>
        <a:bodyPr/>
        <a:lstStyle/>
        <a:p>
          <a:endParaRPr lang="ru-RU"/>
        </a:p>
      </dgm:t>
    </dgm:pt>
  </dgm:ptLst>
  <dgm:cxnLst>
    <dgm:cxn modelId="{A46388FB-9257-4EF5-9D9F-01A48AB3B089}" type="presOf" srcId="{83FB3C40-AE7C-4D38-AEFA-A00BA906B534}" destId="{5E40B27E-4374-4D45-AF30-C90F6FC6A8C3}" srcOrd="0" destOrd="0" presId="urn:microsoft.com/office/officeart/2005/8/layout/cycle2"/>
    <dgm:cxn modelId="{30759DC9-A6BD-47BC-96DD-B7C3B75A6DE5}" type="presOf" srcId="{BD11E54D-8072-4A70-B39E-DE631DCE4BE7}" destId="{C5D62E06-2EE8-469F-BAA3-7E170BC9E003}" srcOrd="1" destOrd="0" presId="urn:microsoft.com/office/officeart/2005/8/layout/cycle2"/>
    <dgm:cxn modelId="{6A32B60A-914C-4192-B0DA-B119B0128618}" type="presOf" srcId="{FA98C2F7-C8D7-43E4-AEFE-8EAB5E5CAA52}" destId="{7B43EC91-DE6F-4BC2-BFC7-C457D54EB76A}" srcOrd="0" destOrd="0" presId="urn:microsoft.com/office/officeart/2005/8/layout/cycle2"/>
    <dgm:cxn modelId="{BD3B6F8B-E5E7-4C0B-A8DB-B4A5911446C8}" type="presOf" srcId="{BD11E54D-8072-4A70-B39E-DE631DCE4BE7}" destId="{F56BD1FD-A4EF-44A1-8460-B77267CE21AF}" srcOrd="0" destOrd="0" presId="urn:microsoft.com/office/officeart/2005/8/layout/cycle2"/>
    <dgm:cxn modelId="{41720F08-3F18-4E6F-B9E0-45B649F60477}" type="presOf" srcId="{8BCF3126-43C3-4444-93A1-6B41D6F56210}" destId="{C54312BF-D8DC-4791-912E-7CD394557E11}" srcOrd="0" destOrd="0" presId="urn:microsoft.com/office/officeart/2005/8/layout/cycle2"/>
    <dgm:cxn modelId="{7C593FCF-D008-443E-9301-B24F70AAB1ED}" srcId="{A9ADEF6F-D45B-47CE-B407-B86BA0E2A8F5}" destId="{4DA5A2F0-678C-4106-A3D1-6293E78AC0DE}" srcOrd="7" destOrd="0" parTransId="{F3B9096F-9E45-4408-A214-632F1B2A1342}" sibTransId="{AA4C0621-9E15-4081-BB27-E8F879895A27}"/>
    <dgm:cxn modelId="{CCF8CE5B-DA39-4FA0-8E66-E73FA0261198}" srcId="{A9ADEF6F-D45B-47CE-B407-B86BA0E2A8F5}" destId="{FA98C2F7-C8D7-43E4-AEFE-8EAB5E5CAA52}" srcOrd="2" destOrd="0" parTransId="{5AC444C4-FF71-43B6-B3C1-F710DD59D896}" sibTransId="{83FB3C40-AE7C-4D38-AEFA-A00BA906B534}"/>
    <dgm:cxn modelId="{36D226E1-89CA-4FF8-BE5F-43B761AC90E6}" type="presOf" srcId="{E7A55032-DA95-4814-95A6-70BEF3FFC553}" destId="{98CCB4DE-EA48-42A0-B38C-F86742728FAE}" srcOrd="0" destOrd="0" presId="urn:microsoft.com/office/officeart/2005/8/layout/cycle2"/>
    <dgm:cxn modelId="{973CC165-B737-4DB5-BF52-827A5220A89C}" type="presOf" srcId="{A3BF0344-9703-4944-8AE0-2CCFAA565645}" destId="{43EEE6F6-8471-4C46-9BE1-AD7CFBCECF44}" srcOrd="1" destOrd="0" presId="urn:microsoft.com/office/officeart/2005/8/layout/cycle2"/>
    <dgm:cxn modelId="{DD74683D-E02C-4056-920B-5EC170D86602}" type="presOf" srcId="{8CE2EA47-BBF4-48CB-9FD4-43B82780DF8C}" destId="{1BD75002-A594-4259-9447-B92720FC5A14}" srcOrd="0" destOrd="0" presId="urn:microsoft.com/office/officeart/2005/8/layout/cycle2"/>
    <dgm:cxn modelId="{B576F858-F851-4F72-BF8F-44DC991E9D1E}" type="presOf" srcId="{7903EFB8-CDE8-4B93-9AB7-690E166B4800}" destId="{6CBE767F-365A-4363-84AB-9D55B46BD535}" srcOrd="1" destOrd="0" presId="urn:microsoft.com/office/officeart/2005/8/layout/cycle2"/>
    <dgm:cxn modelId="{8D0A9876-D97D-424C-B106-79DDC5266D9C}" type="presOf" srcId="{AFC56677-690B-456B-B13F-F2B47DE302D7}" destId="{84CA1E9C-3158-4A20-93D9-0CAE60602865}" srcOrd="0" destOrd="0" presId="urn:microsoft.com/office/officeart/2005/8/layout/cycle2"/>
    <dgm:cxn modelId="{4A65EF84-9BA4-4AFE-8746-C5E65AC1BC87}" type="presOf" srcId="{44D6C5F0-97FC-4D4C-B6A5-510504CB885D}" destId="{C9EE7BAE-53F8-426F-B82F-1762EA28CD7C}" srcOrd="1" destOrd="0" presId="urn:microsoft.com/office/officeart/2005/8/layout/cycle2"/>
    <dgm:cxn modelId="{B61A6ED3-6AB0-4DA5-9892-DEC2631F496E}" type="presOf" srcId="{AA4C0621-9E15-4081-BB27-E8F879895A27}" destId="{52B4552B-50DE-40F3-9DDD-63001CE5FCBA}" srcOrd="1" destOrd="0" presId="urn:microsoft.com/office/officeart/2005/8/layout/cycle2"/>
    <dgm:cxn modelId="{686977CE-6C75-4880-9A48-31A150BA065E}" type="presOf" srcId="{A41FD297-CBD6-4AA8-977C-EE40FEDDD52F}" destId="{CB8686F4-2629-4504-B354-5CADE52760A3}" srcOrd="1" destOrd="0" presId="urn:microsoft.com/office/officeart/2005/8/layout/cycle2"/>
    <dgm:cxn modelId="{868B58C3-2BCE-4A1B-BBC8-63E3385A2BB3}" srcId="{A9ADEF6F-D45B-47CE-B407-B86BA0E2A8F5}" destId="{8BCF3126-43C3-4444-93A1-6B41D6F56210}" srcOrd="5" destOrd="0" parTransId="{2E11E165-A2B4-4B5F-8358-0B4DF39A8B1D}" sibTransId="{44D6C5F0-97FC-4D4C-B6A5-510504CB885D}"/>
    <dgm:cxn modelId="{DB62B03A-E467-49E0-8C0B-590A5797A422}" type="presOf" srcId="{97F0DD3C-F047-462F-84C7-D14B37F84502}" destId="{F55FB8B8-220F-446E-A3CF-3817872714BD}" srcOrd="0" destOrd="0" presId="urn:microsoft.com/office/officeart/2005/8/layout/cycle2"/>
    <dgm:cxn modelId="{17F7FEAA-8416-49C5-B3FA-A728B38F4602}" srcId="{A9ADEF6F-D45B-47CE-B407-B86BA0E2A8F5}" destId="{10C508E3-8645-4305-BDB9-028CB6F5C6E6}" srcOrd="8" destOrd="0" parTransId="{7118B82F-C936-4125-8EB1-8DA52A61D984}" sibTransId="{AF4C1778-67BE-474B-A5D8-C8CB475EF020}"/>
    <dgm:cxn modelId="{20D8E06E-EFDF-45AC-8734-98F08BEB9924}" type="presOf" srcId="{A41FD297-CBD6-4AA8-977C-EE40FEDDD52F}" destId="{DA65E18E-DDA9-4DB7-A039-FB6EAB264F36}" srcOrd="0" destOrd="0" presId="urn:microsoft.com/office/officeart/2005/8/layout/cycle2"/>
    <dgm:cxn modelId="{0984CAE4-E703-4209-A619-D448C6CE23DB}" srcId="{A9ADEF6F-D45B-47CE-B407-B86BA0E2A8F5}" destId="{AFC56677-690B-456B-B13F-F2B47DE302D7}" srcOrd="3" destOrd="0" parTransId="{845A03F9-1D06-4B28-99B3-E8306442F226}" sibTransId="{A41FD297-CBD6-4AA8-977C-EE40FEDDD52F}"/>
    <dgm:cxn modelId="{D48461D6-D491-4229-8BF7-132EE623B7E5}" type="presOf" srcId="{3E45C17E-FFE0-43E1-AA03-9B4DA3FB1A3E}" destId="{0700750F-A293-4028-B479-4956EEEDEC58}" srcOrd="0" destOrd="0" presId="urn:microsoft.com/office/officeart/2005/8/layout/cycle2"/>
    <dgm:cxn modelId="{3EEAC14F-BD13-40E6-A79E-9B6D77EE0E35}" type="presOf" srcId="{7903EFB8-CDE8-4B93-9AB7-690E166B4800}" destId="{6E122724-EFFE-4A0C-A37C-9D44EC71535F}" srcOrd="0" destOrd="0" presId="urn:microsoft.com/office/officeart/2005/8/layout/cycle2"/>
    <dgm:cxn modelId="{3289B6C0-BFD7-4F27-89D5-123ED109FBF1}" type="presOf" srcId="{4DA5A2F0-678C-4106-A3D1-6293E78AC0DE}" destId="{562C91F2-10FF-4173-B008-51E4A7CC9F31}" srcOrd="0" destOrd="0" presId="urn:microsoft.com/office/officeart/2005/8/layout/cycle2"/>
    <dgm:cxn modelId="{382F4284-4610-4F92-8AE9-D4190D1C1ED3}" type="presOf" srcId="{10C508E3-8645-4305-BDB9-028CB6F5C6E6}" destId="{122014C7-487D-4670-8432-8FA8ED6AC216}" srcOrd="0" destOrd="0" presId="urn:microsoft.com/office/officeart/2005/8/layout/cycle2"/>
    <dgm:cxn modelId="{4CC2CA44-93AD-470A-B59B-D9F5CAE3C58F}" type="presOf" srcId="{AF4C1778-67BE-474B-A5D8-C8CB475EF020}" destId="{7536AA3D-3642-4B9B-A379-EDB90BF9B4AF}" srcOrd="0" destOrd="0" presId="urn:microsoft.com/office/officeart/2005/8/layout/cycle2"/>
    <dgm:cxn modelId="{A8DCDFD6-65FA-4447-BA6F-EF84263EA610}" type="presOf" srcId="{CA8231B5-2814-48D4-BB55-3D77D5D0EC2E}" destId="{D08178F2-9A38-4CAD-9A55-57178AE8E0A5}" srcOrd="0" destOrd="0" presId="urn:microsoft.com/office/officeart/2005/8/layout/cycle2"/>
    <dgm:cxn modelId="{CE6FD194-E6CA-4BA2-9BD7-73864F3B6C5D}" type="presOf" srcId="{AF4C1778-67BE-474B-A5D8-C8CB475EF020}" destId="{F3B7B498-180C-40E3-BB76-93831EF390E3}" srcOrd="1" destOrd="0" presId="urn:microsoft.com/office/officeart/2005/8/layout/cycle2"/>
    <dgm:cxn modelId="{45237737-FC23-4C39-8CEA-EB62B120B565}" srcId="{A9ADEF6F-D45B-47CE-B407-B86BA0E2A8F5}" destId="{3E45C17E-FFE0-43E1-AA03-9B4DA3FB1A3E}" srcOrd="9" destOrd="0" parTransId="{9E45F71E-E4B6-4F46-A3B4-7CCF605B3C71}" sibTransId="{BD11E54D-8072-4A70-B39E-DE631DCE4BE7}"/>
    <dgm:cxn modelId="{9AAF4698-3BDC-4BFA-A07B-EFA1E68AE20C}" srcId="{A9ADEF6F-D45B-47CE-B407-B86BA0E2A8F5}" destId="{EFDD1541-8433-429E-A5A6-FFE95D48E953}" srcOrd="6" destOrd="0" parTransId="{D57B0BE9-2751-4841-883D-16CA3A4C77AD}" sibTransId="{97F0DD3C-F047-462F-84C7-D14B37F84502}"/>
    <dgm:cxn modelId="{6F20F67D-F95E-4F2E-9DE4-28056639D90C}" type="presOf" srcId="{EFDD1541-8433-429E-A5A6-FFE95D48E953}" destId="{BC09C7BC-24EE-4A04-94FA-3E8F16835128}" srcOrd="0" destOrd="0" presId="urn:microsoft.com/office/officeart/2005/8/layout/cycle2"/>
    <dgm:cxn modelId="{55831BAF-F261-4E67-B925-0E54D6FB8C05}" srcId="{A9ADEF6F-D45B-47CE-B407-B86BA0E2A8F5}" destId="{C97A5D27-F432-4CC3-BADB-2B2EB0768BBC}" srcOrd="1" destOrd="0" parTransId="{D62E8067-FA47-4F55-A76F-E0AB56BC9057}" sibTransId="{7903EFB8-CDE8-4B93-9AB7-690E166B4800}"/>
    <dgm:cxn modelId="{44027250-E8AB-43EB-BF41-28796E4561F8}" type="presOf" srcId="{97F0DD3C-F047-462F-84C7-D14B37F84502}" destId="{38281FDF-8E18-4809-B2BF-99ED331148B2}" srcOrd="1" destOrd="0" presId="urn:microsoft.com/office/officeart/2005/8/layout/cycle2"/>
    <dgm:cxn modelId="{6FA050CF-EF34-446E-B3EE-03908F405E5A}" type="presOf" srcId="{A9ADEF6F-D45B-47CE-B407-B86BA0E2A8F5}" destId="{733196DD-A5E6-404B-8E92-CABB1755FFF7}" srcOrd="0" destOrd="0" presId="urn:microsoft.com/office/officeart/2005/8/layout/cycle2"/>
    <dgm:cxn modelId="{72F137E4-6990-4E46-B549-1D82F799EEAC}" type="presOf" srcId="{83FB3C40-AE7C-4D38-AEFA-A00BA906B534}" destId="{0DA08CE8-892C-4DD0-A408-067D2FCEF388}" srcOrd="1" destOrd="0" presId="urn:microsoft.com/office/officeart/2005/8/layout/cycle2"/>
    <dgm:cxn modelId="{13018BDC-04D4-453F-ADB4-986B97CA8218}" srcId="{A9ADEF6F-D45B-47CE-B407-B86BA0E2A8F5}" destId="{8CE2EA47-BBF4-48CB-9FD4-43B82780DF8C}" srcOrd="4" destOrd="0" parTransId="{B0BD7ED5-39CC-4B7E-A9C8-0ED1B65E9C12}" sibTransId="{E7A55032-DA95-4814-95A6-70BEF3FFC553}"/>
    <dgm:cxn modelId="{29EF6CCB-6BFB-4910-ADC9-7F0E69B0983D}" type="presOf" srcId="{44D6C5F0-97FC-4D4C-B6A5-510504CB885D}" destId="{9E24148F-1936-40FF-9159-DCDCB3E8771D}" srcOrd="0" destOrd="0" presId="urn:microsoft.com/office/officeart/2005/8/layout/cycle2"/>
    <dgm:cxn modelId="{3AE2E05C-D6FB-45B7-B0CA-6FBF41D149F7}" srcId="{A9ADEF6F-D45B-47CE-B407-B86BA0E2A8F5}" destId="{CA8231B5-2814-48D4-BB55-3D77D5D0EC2E}" srcOrd="0" destOrd="0" parTransId="{D1A0E2B2-4E9C-4D24-9F7B-00D367BD64D1}" sibTransId="{A3BF0344-9703-4944-8AE0-2CCFAA565645}"/>
    <dgm:cxn modelId="{96AD7439-6D8E-42B0-92D3-4CD9FACC985E}" type="presOf" srcId="{A3BF0344-9703-4944-8AE0-2CCFAA565645}" destId="{8B77F386-265F-4AEC-B085-BFEFE331AABB}" srcOrd="0" destOrd="0" presId="urn:microsoft.com/office/officeart/2005/8/layout/cycle2"/>
    <dgm:cxn modelId="{16F05708-99B9-4545-9DDA-40297F6CA891}" type="presOf" srcId="{AA4C0621-9E15-4081-BB27-E8F879895A27}" destId="{0B2DAEF1-56BF-4626-9DFE-48BFD8CAE487}" srcOrd="0" destOrd="0" presId="urn:microsoft.com/office/officeart/2005/8/layout/cycle2"/>
    <dgm:cxn modelId="{D917DB94-BA94-400C-A39A-B622D8F96EB7}" type="presOf" srcId="{C97A5D27-F432-4CC3-BADB-2B2EB0768BBC}" destId="{DBD16546-CCCD-426F-A186-184BB9AAA058}" srcOrd="0" destOrd="0" presId="urn:microsoft.com/office/officeart/2005/8/layout/cycle2"/>
    <dgm:cxn modelId="{0B183E1F-5D2A-44EF-ACE8-AB0DD4F7210A}" type="presOf" srcId="{E7A55032-DA95-4814-95A6-70BEF3FFC553}" destId="{307A3A97-7477-4C5F-9D63-1647E9B826E3}" srcOrd="1" destOrd="0" presId="urn:microsoft.com/office/officeart/2005/8/layout/cycle2"/>
    <dgm:cxn modelId="{F7152A8E-E43B-4166-9BB4-B83E26AB44B9}" type="presParOf" srcId="{733196DD-A5E6-404B-8E92-CABB1755FFF7}" destId="{D08178F2-9A38-4CAD-9A55-57178AE8E0A5}" srcOrd="0" destOrd="0" presId="urn:microsoft.com/office/officeart/2005/8/layout/cycle2"/>
    <dgm:cxn modelId="{3EFE46E9-B9B0-47FC-8DE1-E8C51DBD0CF4}" type="presParOf" srcId="{733196DD-A5E6-404B-8E92-CABB1755FFF7}" destId="{8B77F386-265F-4AEC-B085-BFEFE331AABB}" srcOrd="1" destOrd="0" presId="urn:microsoft.com/office/officeart/2005/8/layout/cycle2"/>
    <dgm:cxn modelId="{B72EE94D-82A9-497A-A3BA-4EC8B2454939}" type="presParOf" srcId="{8B77F386-265F-4AEC-B085-BFEFE331AABB}" destId="{43EEE6F6-8471-4C46-9BE1-AD7CFBCECF44}" srcOrd="0" destOrd="0" presId="urn:microsoft.com/office/officeart/2005/8/layout/cycle2"/>
    <dgm:cxn modelId="{66C7B769-2D7F-4A79-909F-8F9249C46D69}" type="presParOf" srcId="{733196DD-A5E6-404B-8E92-CABB1755FFF7}" destId="{DBD16546-CCCD-426F-A186-184BB9AAA058}" srcOrd="2" destOrd="0" presId="urn:microsoft.com/office/officeart/2005/8/layout/cycle2"/>
    <dgm:cxn modelId="{EE485909-CF5B-4C53-945F-0D6F506B8F0E}" type="presParOf" srcId="{733196DD-A5E6-404B-8E92-CABB1755FFF7}" destId="{6E122724-EFFE-4A0C-A37C-9D44EC71535F}" srcOrd="3" destOrd="0" presId="urn:microsoft.com/office/officeart/2005/8/layout/cycle2"/>
    <dgm:cxn modelId="{30A71E6D-A676-4025-8A56-F6E4A4DE43AF}" type="presParOf" srcId="{6E122724-EFFE-4A0C-A37C-9D44EC71535F}" destId="{6CBE767F-365A-4363-84AB-9D55B46BD535}" srcOrd="0" destOrd="0" presId="urn:microsoft.com/office/officeart/2005/8/layout/cycle2"/>
    <dgm:cxn modelId="{C8195A2B-E182-422D-83B0-719B982590ED}" type="presParOf" srcId="{733196DD-A5E6-404B-8E92-CABB1755FFF7}" destId="{7B43EC91-DE6F-4BC2-BFC7-C457D54EB76A}" srcOrd="4" destOrd="0" presId="urn:microsoft.com/office/officeart/2005/8/layout/cycle2"/>
    <dgm:cxn modelId="{21183FB9-DBA3-495B-B501-EFF62483EE0C}" type="presParOf" srcId="{733196DD-A5E6-404B-8E92-CABB1755FFF7}" destId="{5E40B27E-4374-4D45-AF30-C90F6FC6A8C3}" srcOrd="5" destOrd="0" presId="urn:microsoft.com/office/officeart/2005/8/layout/cycle2"/>
    <dgm:cxn modelId="{A7BAA021-2744-4C0D-9B27-60D3E150DB0A}" type="presParOf" srcId="{5E40B27E-4374-4D45-AF30-C90F6FC6A8C3}" destId="{0DA08CE8-892C-4DD0-A408-067D2FCEF388}" srcOrd="0" destOrd="0" presId="urn:microsoft.com/office/officeart/2005/8/layout/cycle2"/>
    <dgm:cxn modelId="{D42AD267-E741-4E12-83C4-302A2D471F43}" type="presParOf" srcId="{733196DD-A5E6-404B-8E92-CABB1755FFF7}" destId="{84CA1E9C-3158-4A20-93D9-0CAE60602865}" srcOrd="6" destOrd="0" presId="urn:microsoft.com/office/officeart/2005/8/layout/cycle2"/>
    <dgm:cxn modelId="{7A9D6D90-D9C1-443E-8B15-3EFCBD4D13D0}" type="presParOf" srcId="{733196DD-A5E6-404B-8E92-CABB1755FFF7}" destId="{DA65E18E-DDA9-4DB7-A039-FB6EAB264F36}" srcOrd="7" destOrd="0" presId="urn:microsoft.com/office/officeart/2005/8/layout/cycle2"/>
    <dgm:cxn modelId="{E81A2E32-A8DB-4A7E-971A-33C15830B846}" type="presParOf" srcId="{DA65E18E-DDA9-4DB7-A039-FB6EAB264F36}" destId="{CB8686F4-2629-4504-B354-5CADE52760A3}" srcOrd="0" destOrd="0" presId="urn:microsoft.com/office/officeart/2005/8/layout/cycle2"/>
    <dgm:cxn modelId="{E3A3F181-9C68-462F-9C8B-C92FCC22A82D}" type="presParOf" srcId="{733196DD-A5E6-404B-8E92-CABB1755FFF7}" destId="{1BD75002-A594-4259-9447-B92720FC5A14}" srcOrd="8" destOrd="0" presId="urn:microsoft.com/office/officeart/2005/8/layout/cycle2"/>
    <dgm:cxn modelId="{89725220-C87F-4D8E-8216-C5A5480BF46F}" type="presParOf" srcId="{733196DD-A5E6-404B-8E92-CABB1755FFF7}" destId="{98CCB4DE-EA48-42A0-B38C-F86742728FAE}" srcOrd="9" destOrd="0" presId="urn:microsoft.com/office/officeart/2005/8/layout/cycle2"/>
    <dgm:cxn modelId="{66E58A44-D0BB-41AE-9A09-4F59DA1DF6A5}" type="presParOf" srcId="{98CCB4DE-EA48-42A0-B38C-F86742728FAE}" destId="{307A3A97-7477-4C5F-9D63-1647E9B826E3}" srcOrd="0" destOrd="0" presId="urn:microsoft.com/office/officeart/2005/8/layout/cycle2"/>
    <dgm:cxn modelId="{C6780D70-7DA5-4575-AF4B-6DA91489D56D}" type="presParOf" srcId="{733196DD-A5E6-404B-8E92-CABB1755FFF7}" destId="{C54312BF-D8DC-4791-912E-7CD394557E11}" srcOrd="10" destOrd="0" presId="urn:microsoft.com/office/officeart/2005/8/layout/cycle2"/>
    <dgm:cxn modelId="{4390E26F-BE17-492B-BBD1-688405182CC6}" type="presParOf" srcId="{733196DD-A5E6-404B-8E92-CABB1755FFF7}" destId="{9E24148F-1936-40FF-9159-DCDCB3E8771D}" srcOrd="11" destOrd="0" presId="urn:microsoft.com/office/officeart/2005/8/layout/cycle2"/>
    <dgm:cxn modelId="{99D5035B-9EFF-432A-939B-FD57614EF43F}" type="presParOf" srcId="{9E24148F-1936-40FF-9159-DCDCB3E8771D}" destId="{C9EE7BAE-53F8-426F-B82F-1762EA28CD7C}" srcOrd="0" destOrd="0" presId="urn:microsoft.com/office/officeart/2005/8/layout/cycle2"/>
    <dgm:cxn modelId="{7C10CABF-8EF0-4000-8334-D6419229EA60}" type="presParOf" srcId="{733196DD-A5E6-404B-8E92-CABB1755FFF7}" destId="{BC09C7BC-24EE-4A04-94FA-3E8F16835128}" srcOrd="12" destOrd="0" presId="urn:microsoft.com/office/officeart/2005/8/layout/cycle2"/>
    <dgm:cxn modelId="{7536A827-294B-4552-AD5A-ABCEB43620CB}" type="presParOf" srcId="{733196DD-A5E6-404B-8E92-CABB1755FFF7}" destId="{F55FB8B8-220F-446E-A3CF-3817872714BD}" srcOrd="13" destOrd="0" presId="urn:microsoft.com/office/officeart/2005/8/layout/cycle2"/>
    <dgm:cxn modelId="{2C5C9D3A-78C5-49F0-ACD6-16A996269F38}" type="presParOf" srcId="{F55FB8B8-220F-446E-A3CF-3817872714BD}" destId="{38281FDF-8E18-4809-B2BF-99ED331148B2}" srcOrd="0" destOrd="0" presId="urn:microsoft.com/office/officeart/2005/8/layout/cycle2"/>
    <dgm:cxn modelId="{7BE91F47-3DCC-4BD8-95A5-0E7FFC6B0771}" type="presParOf" srcId="{733196DD-A5E6-404B-8E92-CABB1755FFF7}" destId="{562C91F2-10FF-4173-B008-51E4A7CC9F31}" srcOrd="14" destOrd="0" presId="urn:microsoft.com/office/officeart/2005/8/layout/cycle2"/>
    <dgm:cxn modelId="{8D840560-7D75-4DD1-A08F-4C76EA7735B1}" type="presParOf" srcId="{733196DD-A5E6-404B-8E92-CABB1755FFF7}" destId="{0B2DAEF1-56BF-4626-9DFE-48BFD8CAE487}" srcOrd="15" destOrd="0" presId="urn:microsoft.com/office/officeart/2005/8/layout/cycle2"/>
    <dgm:cxn modelId="{96CE9A44-A085-4572-A02B-037E3090E471}" type="presParOf" srcId="{0B2DAEF1-56BF-4626-9DFE-48BFD8CAE487}" destId="{52B4552B-50DE-40F3-9DDD-63001CE5FCBA}" srcOrd="0" destOrd="0" presId="urn:microsoft.com/office/officeart/2005/8/layout/cycle2"/>
    <dgm:cxn modelId="{E5D28273-7A56-4A17-A3B1-78913EB8D6B7}" type="presParOf" srcId="{733196DD-A5E6-404B-8E92-CABB1755FFF7}" destId="{122014C7-487D-4670-8432-8FA8ED6AC216}" srcOrd="16" destOrd="0" presId="urn:microsoft.com/office/officeart/2005/8/layout/cycle2"/>
    <dgm:cxn modelId="{72517B03-91EB-4734-B31F-8358D5115E84}" type="presParOf" srcId="{733196DD-A5E6-404B-8E92-CABB1755FFF7}" destId="{7536AA3D-3642-4B9B-A379-EDB90BF9B4AF}" srcOrd="17" destOrd="0" presId="urn:microsoft.com/office/officeart/2005/8/layout/cycle2"/>
    <dgm:cxn modelId="{C40F6535-1B2E-436A-9FC9-4C84B9BE65A5}" type="presParOf" srcId="{7536AA3D-3642-4B9B-A379-EDB90BF9B4AF}" destId="{F3B7B498-180C-40E3-BB76-93831EF390E3}" srcOrd="0" destOrd="0" presId="urn:microsoft.com/office/officeart/2005/8/layout/cycle2"/>
    <dgm:cxn modelId="{0FB557AF-2857-42EB-BCA3-AEF1A26EB1EB}" type="presParOf" srcId="{733196DD-A5E6-404B-8E92-CABB1755FFF7}" destId="{0700750F-A293-4028-B479-4956EEEDEC58}" srcOrd="18" destOrd="0" presId="urn:microsoft.com/office/officeart/2005/8/layout/cycle2"/>
    <dgm:cxn modelId="{1D56AB37-28C0-4F0E-91AB-7A0A53DCD600}" type="presParOf" srcId="{733196DD-A5E6-404B-8E92-CABB1755FFF7}" destId="{F56BD1FD-A4EF-44A1-8460-B77267CE21AF}" srcOrd="19" destOrd="0" presId="urn:microsoft.com/office/officeart/2005/8/layout/cycle2"/>
    <dgm:cxn modelId="{C19D644C-0FA2-48DF-B383-0B78E111CA59}" type="presParOf" srcId="{F56BD1FD-A4EF-44A1-8460-B77267CE21AF}" destId="{C5D62E06-2EE8-469F-BAA3-7E170BC9E00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80AC34-BE55-461C-9E08-E9EC165FC0D7}">
      <dsp:nvSpPr>
        <dsp:cNvPr id="0" name=""/>
        <dsp:cNvSpPr/>
      </dsp:nvSpPr>
      <dsp:spPr>
        <a:xfrm>
          <a:off x="864134" y="1940718"/>
          <a:ext cx="410081" cy="11721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5040" y="0"/>
              </a:lnTo>
              <a:lnTo>
                <a:pt x="205040" y="1172106"/>
              </a:lnTo>
              <a:lnTo>
                <a:pt x="410081" y="117210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1038131" y="2495727"/>
        <a:ext cx="62088" cy="62088"/>
      </dsp:txXfrm>
    </dsp:sp>
    <dsp:sp modelId="{654C688E-66C3-4B91-8273-E25CC1F421AD}">
      <dsp:nvSpPr>
        <dsp:cNvPr id="0" name=""/>
        <dsp:cNvSpPr/>
      </dsp:nvSpPr>
      <dsp:spPr>
        <a:xfrm>
          <a:off x="864134" y="1940718"/>
          <a:ext cx="410081" cy="390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5040" y="0"/>
              </a:lnTo>
              <a:lnTo>
                <a:pt x="205040" y="390702"/>
              </a:lnTo>
              <a:lnTo>
                <a:pt x="410081" y="39070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1055015" y="2121909"/>
        <a:ext cx="28320" cy="28320"/>
      </dsp:txXfrm>
    </dsp:sp>
    <dsp:sp modelId="{252A5DF3-5D0D-4CA0-BA8E-8D93485D23CF}">
      <dsp:nvSpPr>
        <dsp:cNvPr id="0" name=""/>
        <dsp:cNvSpPr/>
      </dsp:nvSpPr>
      <dsp:spPr>
        <a:xfrm>
          <a:off x="864134" y="1550016"/>
          <a:ext cx="410081" cy="390702"/>
        </a:xfrm>
        <a:custGeom>
          <a:avLst/>
          <a:gdLst/>
          <a:ahLst/>
          <a:cxnLst/>
          <a:rect l="0" t="0" r="0" b="0"/>
          <a:pathLst>
            <a:path>
              <a:moveTo>
                <a:pt x="0" y="390702"/>
              </a:moveTo>
              <a:lnTo>
                <a:pt x="205040" y="390702"/>
              </a:lnTo>
              <a:lnTo>
                <a:pt x="205040" y="0"/>
              </a:lnTo>
              <a:lnTo>
                <a:pt x="410081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1055015" y="1731207"/>
        <a:ext cx="28320" cy="28320"/>
      </dsp:txXfrm>
    </dsp:sp>
    <dsp:sp modelId="{6D08A570-038B-4C29-A552-FB3BB30B237F}">
      <dsp:nvSpPr>
        <dsp:cNvPr id="0" name=""/>
        <dsp:cNvSpPr/>
      </dsp:nvSpPr>
      <dsp:spPr>
        <a:xfrm>
          <a:off x="864134" y="768611"/>
          <a:ext cx="410081" cy="1172106"/>
        </a:xfrm>
        <a:custGeom>
          <a:avLst/>
          <a:gdLst/>
          <a:ahLst/>
          <a:cxnLst/>
          <a:rect l="0" t="0" r="0" b="0"/>
          <a:pathLst>
            <a:path>
              <a:moveTo>
                <a:pt x="0" y="1172106"/>
              </a:moveTo>
              <a:lnTo>
                <a:pt x="205040" y="1172106"/>
              </a:lnTo>
              <a:lnTo>
                <a:pt x="205040" y="0"/>
              </a:lnTo>
              <a:lnTo>
                <a:pt x="410081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1038131" y="1323620"/>
        <a:ext cx="62088" cy="62088"/>
      </dsp:txXfrm>
    </dsp:sp>
    <dsp:sp modelId="{8D98D873-5AD9-4146-B753-3B0A355B5CF8}">
      <dsp:nvSpPr>
        <dsp:cNvPr id="0" name=""/>
        <dsp:cNvSpPr/>
      </dsp:nvSpPr>
      <dsp:spPr>
        <a:xfrm rot="16200000">
          <a:off x="-1389139" y="1628156"/>
          <a:ext cx="3881425" cy="6251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>
              <a:solidFill>
                <a:srgbClr val="C00000"/>
              </a:solidFill>
            </a:rPr>
            <a:t>ПРИКАЗ</a:t>
          </a:r>
          <a:endParaRPr lang="ru-RU" sz="4300" kern="1200" dirty="0">
            <a:solidFill>
              <a:srgbClr val="C00000"/>
            </a:solidFill>
          </a:endParaRPr>
        </a:p>
      </dsp:txBody>
      <dsp:txXfrm>
        <a:off x="-1389139" y="1628156"/>
        <a:ext cx="3881425" cy="625123"/>
      </dsp:txXfrm>
    </dsp:sp>
    <dsp:sp modelId="{7CE67B6D-7606-4C33-B6AA-601DA9E92D39}">
      <dsp:nvSpPr>
        <dsp:cNvPr id="0" name=""/>
        <dsp:cNvSpPr/>
      </dsp:nvSpPr>
      <dsp:spPr>
        <a:xfrm>
          <a:off x="1274216" y="456049"/>
          <a:ext cx="2159999" cy="6251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rgbClr val="C00000"/>
              </a:solidFill>
            </a:rPr>
            <a:t>на учебный год</a:t>
          </a:r>
          <a:endParaRPr lang="ru-RU" sz="2300" b="1" kern="1200" dirty="0">
            <a:solidFill>
              <a:srgbClr val="C00000"/>
            </a:solidFill>
          </a:endParaRPr>
        </a:p>
      </dsp:txBody>
      <dsp:txXfrm>
        <a:off x="1274216" y="456049"/>
        <a:ext cx="2159999" cy="625123"/>
      </dsp:txXfrm>
    </dsp:sp>
    <dsp:sp modelId="{A2BF2EA6-5849-4789-82A2-D2DDED86BCB3}">
      <dsp:nvSpPr>
        <dsp:cNvPr id="0" name=""/>
        <dsp:cNvSpPr/>
      </dsp:nvSpPr>
      <dsp:spPr>
        <a:xfrm>
          <a:off x="1274216" y="1237454"/>
          <a:ext cx="2159999" cy="6251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rgbClr val="C00000"/>
              </a:solidFill>
            </a:rPr>
            <a:t>ежегодно</a:t>
          </a:r>
          <a:endParaRPr lang="ru-RU" sz="2300" b="1" kern="1200" dirty="0">
            <a:solidFill>
              <a:srgbClr val="C00000"/>
            </a:solidFill>
          </a:endParaRPr>
        </a:p>
      </dsp:txBody>
      <dsp:txXfrm>
        <a:off x="1274216" y="1237454"/>
        <a:ext cx="2159999" cy="625123"/>
      </dsp:txXfrm>
    </dsp:sp>
    <dsp:sp modelId="{A7AFB082-450B-437E-A67F-507A54B6340C}">
      <dsp:nvSpPr>
        <dsp:cNvPr id="0" name=""/>
        <dsp:cNvSpPr/>
      </dsp:nvSpPr>
      <dsp:spPr>
        <a:xfrm>
          <a:off x="1274216" y="2018858"/>
          <a:ext cx="2159999" cy="6251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rgbClr val="C00000"/>
              </a:solidFill>
            </a:rPr>
            <a:t>ответственные</a:t>
          </a:r>
          <a:endParaRPr lang="ru-RU" sz="2300" b="1" kern="1200" dirty="0">
            <a:solidFill>
              <a:srgbClr val="C00000"/>
            </a:solidFill>
          </a:endParaRPr>
        </a:p>
      </dsp:txBody>
      <dsp:txXfrm>
        <a:off x="1274216" y="2018858"/>
        <a:ext cx="2159999" cy="625123"/>
      </dsp:txXfrm>
    </dsp:sp>
    <dsp:sp modelId="{79629BCE-A1B2-4545-9B77-5B0B189DCD60}">
      <dsp:nvSpPr>
        <dsp:cNvPr id="0" name=""/>
        <dsp:cNvSpPr/>
      </dsp:nvSpPr>
      <dsp:spPr>
        <a:xfrm>
          <a:off x="1274216" y="2800263"/>
          <a:ext cx="2159999" cy="6251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rgbClr val="C00000"/>
              </a:solidFill>
            </a:rPr>
            <a:t>контроль</a:t>
          </a:r>
          <a:endParaRPr lang="ru-RU" sz="2300" b="1" kern="1200" dirty="0">
            <a:solidFill>
              <a:srgbClr val="C00000"/>
            </a:solidFill>
          </a:endParaRPr>
        </a:p>
      </dsp:txBody>
      <dsp:txXfrm>
        <a:off x="1274216" y="2800263"/>
        <a:ext cx="2159999" cy="6251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169603-0DC0-4D1B-BEDE-A9E36F52C5B8}">
      <dsp:nvSpPr>
        <dsp:cNvPr id="0" name=""/>
        <dsp:cNvSpPr/>
      </dsp:nvSpPr>
      <dsp:spPr>
        <a:xfrm>
          <a:off x="691589" y="1940524"/>
          <a:ext cx="180229" cy="3710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0114" y="0"/>
              </a:lnTo>
              <a:lnTo>
                <a:pt x="90114" y="371014"/>
              </a:lnTo>
              <a:lnTo>
                <a:pt x="180229" y="37101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771391" y="2115720"/>
        <a:ext cx="20623" cy="20623"/>
      </dsp:txXfrm>
    </dsp:sp>
    <dsp:sp modelId="{4E198754-1F7B-494C-97E8-AE847862EB03}">
      <dsp:nvSpPr>
        <dsp:cNvPr id="0" name=""/>
        <dsp:cNvSpPr/>
      </dsp:nvSpPr>
      <dsp:spPr>
        <a:xfrm>
          <a:off x="691589" y="1399571"/>
          <a:ext cx="180229" cy="540952"/>
        </a:xfrm>
        <a:custGeom>
          <a:avLst/>
          <a:gdLst/>
          <a:ahLst/>
          <a:cxnLst/>
          <a:rect l="0" t="0" r="0" b="0"/>
          <a:pathLst>
            <a:path>
              <a:moveTo>
                <a:pt x="0" y="540952"/>
              </a:moveTo>
              <a:lnTo>
                <a:pt x="90114" y="540952"/>
              </a:lnTo>
              <a:lnTo>
                <a:pt x="90114" y="0"/>
              </a:lnTo>
              <a:lnTo>
                <a:pt x="180229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767448" y="1655793"/>
        <a:ext cx="28509" cy="28509"/>
      </dsp:txXfrm>
    </dsp:sp>
    <dsp:sp modelId="{5ACCC470-2136-4A3C-985F-9509AB360E91}">
      <dsp:nvSpPr>
        <dsp:cNvPr id="0" name=""/>
        <dsp:cNvSpPr/>
      </dsp:nvSpPr>
      <dsp:spPr>
        <a:xfrm rot="16200000">
          <a:off x="-1560568" y="1628886"/>
          <a:ext cx="3881039" cy="623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kern="1200" dirty="0" smtClean="0">
              <a:solidFill>
                <a:srgbClr val="C00000"/>
              </a:solidFill>
            </a:rPr>
            <a:t>СРОКИ</a:t>
          </a:r>
          <a:endParaRPr lang="ru-RU" sz="4200" kern="1200" dirty="0">
            <a:solidFill>
              <a:srgbClr val="C00000"/>
            </a:solidFill>
          </a:endParaRPr>
        </a:p>
      </dsp:txBody>
      <dsp:txXfrm>
        <a:off x="-1560568" y="1628886"/>
        <a:ext cx="3881039" cy="623275"/>
      </dsp:txXfrm>
    </dsp:sp>
    <dsp:sp modelId="{12D5A7C3-06AE-41B1-913A-CC724445C55E}">
      <dsp:nvSpPr>
        <dsp:cNvPr id="0" name=""/>
        <dsp:cNvSpPr/>
      </dsp:nvSpPr>
      <dsp:spPr>
        <a:xfrm>
          <a:off x="871818" y="1070656"/>
          <a:ext cx="3060001" cy="6578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C00000"/>
              </a:solidFill>
            </a:rPr>
            <a:t>в период обучения</a:t>
          </a:r>
          <a:endParaRPr lang="ru-RU" sz="2400" b="1" kern="1200" dirty="0">
            <a:solidFill>
              <a:srgbClr val="C00000"/>
            </a:solidFill>
          </a:endParaRPr>
        </a:p>
      </dsp:txBody>
      <dsp:txXfrm>
        <a:off x="871818" y="1070656"/>
        <a:ext cx="3060001" cy="657829"/>
      </dsp:txXfrm>
    </dsp:sp>
    <dsp:sp modelId="{F0A8072D-6969-44F1-810D-AE22DC0D9DAA}">
      <dsp:nvSpPr>
        <dsp:cNvPr id="0" name=""/>
        <dsp:cNvSpPr/>
      </dsp:nvSpPr>
      <dsp:spPr>
        <a:xfrm>
          <a:off x="871818" y="1812298"/>
          <a:ext cx="3052612" cy="9984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rgbClr val="C00000"/>
              </a:solidFill>
            </a:rPr>
            <a:t>в течение первых 2-х лет после выпуска</a:t>
          </a:r>
          <a:endParaRPr lang="ru-RU" sz="2300" b="1" kern="1200" dirty="0">
            <a:solidFill>
              <a:srgbClr val="C00000"/>
            </a:solidFill>
          </a:endParaRPr>
        </a:p>
      </dsp:txBody>
      <dsp:txXfrm>
        <a:off x="871818" y="1812298"/>
        <a:ext cx="3052612" cy="9984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8178F2-9A38-4CAD-9A55-57178AE8E0A5}">
      <dsp:nvSpPr>
        <dsp:cNvPr id="0" name=""/>
        <dsp:cNvSpPr/>
      </dsp:nvSpPr>
      <dsp:spPr>
        <a:xfrm>
          <a:off x="3426883" y="-24164"/>
          <a:ext cx="1979996" cy="9360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директор 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3716847" y="112910"/>
        <a:ext cx="1400068" cy="661854"/>
      </dsp:txXfrm>
    </dsp:sp>
    <dsp:sp modelId="{8B77F386-265F-4AEC-B085-BFEFE331AABB}">
      <dsp:nvSpPr>
        <dsp:cNvPr id="0" name=""/>
        <dsp:cNvSpPr/>
      </dsp:nvSpPr>
      <dsp:spPr>
        <a:xfrm rot="354929">
          <a:off x="5440393" y="407862"/>
          <a:ext cx="137654" cy="2983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5440503" y="465396"/>
        <a:ext cx="96358" cy="178985"/>
      </dsp:txXfrm>
    </dsp:sp>
    <dsp:sp modelId="{DBD16546-CCCD-426F-A186-184BB9AAA058}">
      <dsp:nvSpPr>
        <dsp:cNvPr id="0" name=""/>
        <dsp:cNvSpPr/>
      </dsp:nvSpPr>
      <dsp:spPr>
        <a:xfrm>
          <a:off x="5619312" y="203000"/>
          <a:ext cx="1979996" cy="9360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заместитель директора по УВР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5909276" y="340074"/>
        <a:ext cx="1400068" cy="661854"/>
      </dsp:txXfrm>
    </dsp:sp>
    <dsp:sp modelId="{6E122724-EFFE-4A0C-A37C-9D44EC71535F}">
      <dsp:nvSpPr>
        <dsp:cNvPr id="0" name=""/>
        <dsp:cNvSpPr/>
      </dsp:nvSpPr>
      <dsp:spPr>
        <a:xfrm rot="4496967">
          <a:off x="6693478" y="1123092"/>
          <a:ext cx="155007" cy="2983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6710691" y="1160301"/>
        <a:ext cx="108505" cy="178985"/>
      </dsp:txXfrm>
    </dsp:sp>
    <dsp:sp modelId="{7B43EC91-DE6F-4BC2-BFC7-C457D54EB76A}">
      <dsp:nvSpPr>
        <dsp:cNvPr id="0" name=""/>
        <dsp:cNvSpPr/>
      </dsp:nvSpPr>
      <dsp:spPr>
        <a:xfrm>
          <a:off x="5926969" y="1414096"/>
          <a:ext cx="2015997" cy="9360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</a:rPr>
            <a:t>заместители</a:t>
          </a:r>
        </a:p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</a:rPr>
            <a:t>директора по </a:t>
          </a:r>
        </a:p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</a:rPr>
            <a:t>УР, УПР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6222205" y="1551170"/>
        <a:ext cx="1425525" cy="661854"/>
      </dsp:txXfrm>
    </dsp:sp>
    <dsp:sp modelId="{5E40B27E-4374-4D45-AF30-C90F6FC6A8C3}">
      <dsp:nvSpPr>
        <dsp:cNvPr id="0" name=""/>
        <dsp:cNvSpPr/>
      </dsp:nvSpPr>
      <dsp:spPr>
        <a:xfrm rot="4855805">
          <a:off x="6937724" y="2381917"/>
          <a:ext cx="201685" cy="2983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6963208" y="2411705"/>
        <a:ext cx="141180" cy="178985"/>
      </dsp:txXfrm>
    </dsp:sp>
    <dsp:sp modelId="{84CA1E9C-3158-4A20-93D9-0CAE60602865}">
      <dsp:nvSpPr>
        <dsp:cNvPr id="0" name=""/>
        <dsp:cNvSpPr/>
      </dsp:nvSpPr>
      <dsp:spPr>
        <a:xfrm>
          <a:off x="6153960" y="2723272"/>
          <a:ext cx="1979996" cy="9360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специалисты СППС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6443924" y="2860346"/>
        <a:ext cx="1400068" cy="661854"/>
      </dsp:txXfrm>
    </dsp:sp>
    <dsp:sp modelId="{DA65E18E-DDA9-4DB7-A039-FB6EAB264F36}">
      <dsp:nvSpPr>
        <dsp:cNvPr id="0" name=""/>
        <dsp:cNvSpPr/>
      </dsp:nvSpPr>
      <dsp:spPr>
        <a:xfrm rot="6523492">
          <a:off x="6822443" y="3684243"/>
          <a:ext cx="207715" cy="2983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 rot="10800000">
        <a:off x="6863602" y="3714397"/>
        <a:ext cx="145401" cy="178985"/>
      </dsp:txXfrm>
    </dsp:sp>
    <dsp:sp modelId="{1BD75002-A594-4259-9447-B92720FC5A14}">
      <dsp:nvSpPr>
        <dsp:cNvPr id="0" name=""/>
        <dsp:cNvSpPr/>
      </dsp:nvSpPr>
      <dsp:spPr>
        <a:xfrm>
          <a:off x="5642612" y="4019416"/>
          <a:ext cx="2123998" cy="9360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руководитель группы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5953664" y="4156490"/>
        <a:ext cx="1501894" cy="661854"/>
      </dsp:txXfrm>
    </dsp:sp>
    <dsp:sp modelId="{98CCB4DE-EA48-42A0-B38C-F86742728FAE}">
      <dsp:nvSpPr>
        <dsp:cNvPr id="0" name=""/>
        <dsp:cNvSpPr/>
      </dsp:nvSpPr>
      <dsp:spPr>
        <a:xfrm rot="10462852">
          <a:off x="5240650" y="4467392"/>
          <a:ext cx="303027" cy="2983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 rot="10800000">
        <a:off x="5329928" y="4522673"/>
        <a:ext cx="213534" cy="178985"/>
      </dsp:txXfrm>
    </dsp:sp>
    <dsp:sp modelId="{C54312BF-D8DC-4791-912E-7CD394557E11}">
      <dsp:nvSpPr>
        <dsp:cNvPr id="0" name=""/>
        <dsp:cNvSpPr/>
      </dsp:nvSpPr>
      <dsp:spPr>
        <a:xfrm>
          <a:off x="3139900" y="4272737"/>
          <a:ext cx="1979996" cy="9360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воспитатель общежития 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3429864" y="4409811"/>
        <a:ext cx="1400068" cy="661854"/>
      </dsp:txXfrm>
    </dsp:sp>
    <dsp:sp modelId="{9E24148F-1936-40FF-9159-DCDCB3E8771D}">
      <dsp:nvSpPr>
        <dsp:cNvPr id="0" name=""/>
        <dsp:cNvSpPr/>
      </dsp:nvSpPr>
      <dsp:spPr>
        <a:xfrm rot="11231770">
          <a:off x="2832251" y="4443040"/>
          <a:ext cx="242333" cy="2983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 rot="10800000">
        <a:off x="2904665" y="4507255"/>
        <a:ext cx="169633" cy="178985"/>
      </dsp:txXfrm>
    </dsp:sp>
    <dsp:sp modelId="{BC09C7BC-24EE-4A04-94FA-3E8F16835128}">
      <dsp:nvSpPr>
        <dsp:cNvPr id="0" name=""/>
        <dsp:cNvSpPr/>
      </dsp:nvSpPr>
      <dsp:spPr>
        <a:xfrm>
          <a:off x="770035" y="3947401"/>
          <a:ext cx="1979996" cy="9882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</a:rPr>
            <a:t>педагог-организатор</a:t>
          </a:r>
          <a:r>
            <a:rPr lang="ru-RU" sz="2200" kern="1200" dirty="0" smtClean="0">
              <a:solidFill>
                <a:schemeClr val="tx1"/>
              </a:solidFill>
            </a:rPr>
            <a:t> </a:t>
          </a:r>
          <a:endParaRPr lang="ru-RU" sz="2200" kern="1200" dirty="0">
            <a:solidFill>
              <a:schemeClr val="tx1"/>
            </a:solidFill>
          </a:endParaRPr>
        </a:p>
      </dsp:txBody>
      <dsp:txXfrm>
        <a:off x="1059999" y="4092124"/>
        <a:ext cx="1400068" cy="698784"/>
      </dsp:txXfrm>
    </dsp:sp>
    <dsp:sp modelId="{F55FB8B8-220F-446E-A3CF-3817872714BD}">
      <dsp:nvSpPr>
        <dsp:cNvPr id="0" name=""/>
        <dsp:cNvSpPr/>
      </dsp:nvSpPr>
      <dsp:spPr>
        <a:xfrm rot="16154808">
          <a:off x="1648719" y="3610942"/>
          <a:ext cx="204711" cy="2983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 rot="10800000">
        <a:off x="1679829" y="3701308"/>
        <a:ext cx="143298" cy="178985"/>
      </dsp:txXfrm>
    </dsp:sp>
    <dsp:sp modelId="{562C91F2-10FF-4173-B008-51E4A7CC9F31}">
      <dsp:nvSpPr>
        <dsp:cNvPr id="0" name=""/>
        <dsp:cNvSpPr/>
      </dsp:nvSpPr>
      <dsp:spPr>
        <a:xfrm>
          <a:off x="752309" y="2625203"/>
          <a:ext cx="1979996" cy="9360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преподаватель</a:t>
          </a:r>
          <a:r>
            <a:rPr lang="ru-RU" sz="1700" kern="1200" dirty="0" smtClean="0">
              <a:solidFill>
                <a:srgbClr val="C00000"/>
              </a:solidFill>
            </a:rPr>
            <a:t> </a:t>
          </a:r>
          <a:endParaRPr lang="ru-RU" sz="1700" kern="1200" dirty="0">
            <a:solidFill>
              <a:srgbClr val="C00000"/>
            </a:solidFill>
          </a:endParaRPr>
        </a:p>
      </dsp:txBody>
      <dsp:txXfrm>
        <a:off x="1042273" y="2762277"/>
        <a:ext cx="1400068" cy="661854"/>
      </dsp:txXfrm>
    </dsp:sp>
    <dsp:sp modelId="{0B2DAEF1-56BF-4626-9DFE-48BFD8CAE487}">
      <dsp:nvSpPr>
        <dsp:cNvPr id="0" name=""/>
        <dsp:cNvSpPr/>
      </dsp:nvSpPr>
      <dsp:spPr>
        <a:xfrm rot="15445090">
          <a:off x="1504645" y="2307777"/>
          <a:ext cx="191301" cy="2983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 rot="10800000">
        <a:off x="1539591" y="2395445"/>
        <a:ext cx="133911" cy="178985"/>
      </dsp:txXfrm>
    </dsp:sp>
    <dsp:sp modelId="{122014C7-487D-4670-8432-8FA8ED6AC216}">
      <dsp:nvSpPr>
        <dsp:cNvPr id="0" name=""/>
        <dsp:cNvSpPr/>
      </dsp:nvSpPr>
      <dsp:spPr>
        <a:xfrm>
          <a:off x="465927" y="1342090"/>
          <a:ext cx="1979996" cy="9360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</a:rPr>
            <a:t>заведующий библиотекой 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755891" y="1479164"/>
        <a:ext cx="1400068" cy="661854"/>
      </dsp:txXfrm>
    </dsp:sp>
    <dsp:sp modelId="{7536AA3D-3642-4B9B-A379-EDB90BF9B4AF}">
      <dsp:nvSpPr>
        <dsp:cNvPr id="0" name=""/>
        <dsp:cNvSpPr/>
      </dsp:nvSpPr>
      <dsp:spPr>
        <a:xfrm rot="18136794">
          <a:off x="1737295" y="1082383"/>
          <a:ext cx="168184" cy="2983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1749050" y="1163374"/>
        <a:ext cx="117729" cy="178985"/>
      </dsp:txXfrm>
    </dsp:sp>
    <dsp:sp modelId="{0700750F-A293-4028-B479-4956EEEDEC58}">
      <dsp:nvSpPr>
        <dsp:cNvPr id="0" name=""/>
        <dsp:cNvSpPr/>
      </dsp:nvSpPr>
      <dsp:spPr>
        <a:xfrm>
          <a:off x="1201935" y="176935"/>
          <a:ext cx="1979996" cy="9360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секретарь первичной организации ОО «БРСМ»  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1491899" y="314009"/>
        <a:ext cx="1400068" cy="661854"/>
      </dsp:txXfrm>
    </dsp:sp>
    <dsp:sp modelId="{F56BD1FD-A4EF-44A1-8460-B77267CE21AF}">
      <dsp:nvSpPr>
        <dsp:cNvPr id="0" name=""/>
        <dsp:cNvSpPr/>
      </dsp:nvSpPr>
      <dsp:spPr>
        <a:xfrm rot="21290125">
          <a:off x="3225655" y="395611"/>
          <a:ext cx="149099" cy="2983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3225746" y="457286"/>
        <a:ext cx="104369" cy="1789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B8DAE-A8F3-40BC-B7A2-C2BDF704E4BC}" type="datetimeFigureOut">
              <a:rPr lang="ru-RU" smtClean="0"/>
              <a:pPr/>
              <a:t>13.02.2025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C9BDF-8156-4803-AC60-204ABD50D41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68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36701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>
                <a:solidFill>
                  <a:prstClr val="black"/>
                </a:solidFill>
              </a:rPr>
              <a:pPr/>
              <a:t>18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>
                <a:solidFill>
                  <a:prstClr val="black"/>
                </a:solidFill>
              </a:rPr>
              <a:pPr/>
              <a:t>19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>
                <a:solidFill>
                  <a:prstClr val="black"/>
                </a:solidFill>
              </a:rPr>
              <a:pPr/>
              <a:t>20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3670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C9BDF-8156-4803-AC60-204ABD50D419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687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5591-F00F-488A-97DF-B45A0914702B}" type="datetime1">
              <a:rPr lang="ru-RU" smtClean="0"/>
              <a:t>13.02.2025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4393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E099-E630-4557-BBA5-5955DF8D3DFF}" type="datetime1">
              <a:rPr lang="ru-RU" smtClean="0"/>
              <a:t>13.02.2025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5393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92ED-1E9C-43BB-8F2A-CB2CF69C29EC}" type="datetime1">
              <a:rPr lang="ru-RU" smtClean="0"/>
              <a:t>13.02.2025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7943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FECA-0D08-4CC1-A52A-0731F30D117E}" type="datetime1">
              <a:rPr lang="ru-RU" smtClean="0"/>
              <a:t>13.02.2025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8038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ABC6-E830-4033-B47D-A97867249E1E}" type="datetime1">
              <a:rPr lang="ru-RU" smtClean="0"/>
              <a:t>13.02.2025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5581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84A20-6DF6-46FC-953C-9F4A15EAF522}" type="datetime1">
              <a:rPr lang="ru-RU" smtClean="0"/>
              <a:t>13.02.2025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7612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6A2A-0E99-40B5-BAFD-0D95E40B79C5}" type="datetime1">
              <a:rPr lang="ru-RU" smtClean="0"/>
              <a:t>13.02.2025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7130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F5EB-65F0-4EC4-B330-FAAECBF63147}" type="datetime1">
              <a:rPr lang="ru-RU" smtClean="0"/>
              <a:t>13.02.2025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8875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5591-F00F-488A-97DF-B45A0914702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3257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F1E8-CDA2-47F0-AF81-3589BDDD205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5523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9574-55B7-4FE9-8161-FB03633C971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02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F1E8-CDA2-47F0-AF81-3589BDDD2055}" type="datetime1">
              <a:rPr lang="ru-RU" smtClean="0"/>
              <a:t>13.02.2025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0998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7B6-AC71-40C4-9D94-18D564FA05A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0693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1CFE-B848-43F9-85A2-7E87DCDA01D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8931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0F0D-4B10-495B-9136-04DF1E34CFE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1234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A38F-D7AF-405E-90BE-033AE4AA3FA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3667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7367-39F5-4DAC-84A3-7BF557ABBB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9855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935D-E59B-43D0-B2FF-95A4F91ABA3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1063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E099-E630-4557-BBA5-5955DF8D3DF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9404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92ED-1E9C-43BB-8F2A-CB2CF69C29E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94276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FECA-0D08-4CC1-A52A-0731F30D117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4018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ABC6-E830-4033-B47D-A97867249E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7894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9574-55B7-4FE9-8161-FB03633C9710}" type="datetime1">
              <a:rPr lang="ru-RU" smtClean="0"/>
              <a:t>13.02.2025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17114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84A20-6DF6-46FC-953C-9F4A15EAF52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4729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6A2A-0E99-40B5-BAFD-0D95E40B79C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7567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F5EB-65F0-4EC4-B330-FAAECBF6314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4879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5591-F00F-488A-97DF-B45A0914702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3716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F1E8-CDA2-47F0-AF81-3589BDDD205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8116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9574-55B7-4FE9-8161-FB03633C971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5408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7B6-AC71-40C4-9D94-18D564FA05A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1862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1CFE-B848-43F9-85A2-7E87DCDA01D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26664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0F0D-4B10-495B-9136-04DF1E34CFE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4648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A38F-D7AF-405E-90BE-033AE4AA3FA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368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7B6-AC71-40C4-9D94-18D564FA05AF}" type="datetime1">
              <a:rPr lang="ru-RU" smtClean="0"/>
              <a:t>13.02.2025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30997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7367-39F5-4DAC-84A3-7BF557ABBB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4274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935D-E59B-43D0-B2FF-95A4F91ABA3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3127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E099-E630-4557-BBA5-5955DF8D3DF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6826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92ED-1E9C-43BB-8F2A-CB2CF69C29E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7162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FECA-0D08-4CC1-A52A-0731F30D117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39263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ABC6-E830-4033-B47D-A97867249E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46259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84A20-6DF6-46FC-953C-9F4A15EAF52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5718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6A2A-0E99-40B5-BAFD-0D95E40B79C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16777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F5EB-65F0-4EC4-B330-FAAECBF6314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2802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65591-F00F-488A-97DF-B45A0914702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22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1CFE-B848-43F9-85A2-7E87DCDA01D6}" type="datetime1">
              <a:rPr lang="ru-RU" smtClean="0"/>
              <a:t>13.02.2025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720122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F1E8-CDA2-47F0-AF81-3589BDDD205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8288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9574-55B7-4FE9-8161-FB03633C971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43812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347B6-AC71-40C4-9D94-18D564FA05A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22485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1CFE-B848-43F9-85A2-7E87DCDA01D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03002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0F0D-4B10-495B-9136-04DF1E34CFE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0090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A38F-D7AF-405E-90BE-033AE4AA3FA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75941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7367-39F5-4DAC-84A3-7BF557ABBB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69615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935D-E59B-43D0-B2FF-95A4F91ABA3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44496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E099-E630-4557-BBA5-5955DF8D3DF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28262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392ED-1E9C-43BB-8F2A-CB2CF69C29E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0318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0F0D-4B10-495B-9136-04DF1E34CFED}" type="datetime1">
              <a:rPr lang="ru-RU" smtClean="0"/>
              <a:t>13.02.2025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584782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FECA-0D08-4CC1-A52A-0731F30D117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170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ABC6-E830-4033-B47D-A97867249E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59547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84A20-6DF6-46FC-953C-9F4A15EAF52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50900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6A2A-0E99-40B5-BAFD-0D95E40B79C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33226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F5EB-65F0-4EC4-B330-FAAECBF6314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837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A38F-D7AF-405E-90BE-033AE4AA3FA5}" type="datetime1">
              <a:rPr lang="ru-RU" smtClean="0"/>
              <a:t>13.02.2025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6947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7367-39F5-4DAC-84A3-7BF557ABBBC6}" type="datetime1">
              <a:rPr lang="ru-RU" smtClean="0"/>
              <a:t>13.02.2025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429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935D-E59B-43D0-B2FF-95A4F91ABA30}" type="datetime1">
              <a:rPr lang="ru-RU" smtClean="0"/>
              <a:t>13.02.2025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527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12000"/>
                <a:lumOff val="88000"/>
              </a:schemeClr>
            </a:gs>
            <a:gs pos="6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36F79-9472-453E-A6E9-B8CDD87CC7A6}" type="datetime1">
              <a:rPr lang="ru-RU" smtClean="0"/>
              <a:t>13.02.2025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6976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  <p:sldLayoutId id="2147483843" r:id="rId14"/>
    <p:sldLayoutId id="2147483844" r:id="rId15"/>
    <p:sldLayoutId id="2147483845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12000"/>
                <a:lumOff val="88000"/>
              </a:schemeClr>
            </a:gs>
            <a:gs pos="6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36F79-9472-453E-A6E9-B8CDD87CC7A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624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  <p:sldLayoutId id="2147483862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12000"/>
                <a:lumOff val="88000"/>
              </a:schemeClr>
            </a:gs>
            <a:gs pos="6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36F79-9472-453E-A6E9-B8CDD87CC7A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307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  <p:sldLayoutId id="2147483876" r:id="rId13"/>
    <p:sldLayoutId id="2147483877" r:id="rId14"/>
    <p:sldLayoutId id="2147483878" r:id="rId15"/>
    <p:sldLayoutId id="214748387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12000"/>
                <a:lumOff val="88000"/>
              </a:schemeClr>
            </a:gs>
            <a:gs pos="6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36F79-9472-453E-A6E9-B8CDD87CC7A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527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  <p:sldLayoutId id="2147483892" r:id="rId12"/>
    <p:sldLayoutId id="2147483893" r:id="rId13"/>
    <p:sldLayoutId id="2147483894" r:id="rId14"/>
    <p:sldLayoutId id="2147483895" r:id="rId15"/>
    <p:sldLayoutId id="214748389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12000"/>
                <a:lumOff val="88000"/>
              </a:schemeClr>
            </a:gs>
            <a:gs pos="39000">
              <a:schemeClr val="accent1">
                <a:tint val="44500"/>
                <a:satMod val="160000"/>
                <a:lumMod val="82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6437" y="332657"/>
            <a:ext cx="6869939" cy="1296144"/>
          </a:xfrm>
          <a:noFill/>
          <a:ln>
            <a:noFill/>
          </a:ln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</a:pPr>
            <a:r>
              <a:rPr lang="ru-RU" sz="1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</a:t>
            </a:r>
            <a:r>
              <a:rPr lang="ru-RU" sz="1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образования </a:t>
            </a:r>
            <a:br>
              <a:rPr lang="ru-RU" sz="1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«Гомельский областной социально-педагогический центр»</a:t>
            </a: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2400379"/>
          </a:xfrm>
        </p:spPr>
        <p:txBody>
          <a:bodyPr>
            <a:normAutofit fontScale="92500"/>
          </a:bodyPr>
          <a:lstStyle/>
          <a:p>
            <a:pPr marL="0" lvl="0" indent="0" algn="ctr">
              <a:lnSpc>
                <a:spcPct val="110000"/>
              </a:lnSpc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3200" b="1" dirty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постинтернатного сопровождения учащихся из числа детей-сирот и детей, оставшихся без попечения родителей </a:t>
            </a:r>
            <a:endParaRPr lang="ru-RU" sz="3200" b="1" dirty="0" smtClean="0">
              <a:solidFill>
                <a:srgbClr val="8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10000"/>
              </a:lnSpc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3200" b="1" dirty="0" smtClean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3200" b="1" dirty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учреждениях профессионального образования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31015" y="5085184"/>
            <a:ext cx="5796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b="1" spc="-1" dirty="0" smtClean="0">
                <a:solidFill>
                  <a:srgbClr val="8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	Бордак Мария Васильевна,  директор</a:t>
            </a:r>
            <a:endParaRPr lang="ru-RU" b="1" spc="-1" dirty="0">
              <a:solidFill>
                <a:srgbClr val="800000"/>
              </a:solidFill>
              <a:latin typeface="Times New Roman" panose="02020603050405020304" pitchFamily="18" charset="0"/>
              <a:ea typeface="DejaVu Sans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		 </a:t>
            </a:r>
          </a:p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	</a:t>
            </a:r>
            <a:endParaRPr lang="ru-RU" b="1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</a:t>
            </a:fld>
            <a:endParaRPr lang="ru-RU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181011" cy="1008000"/>
          </a:xfrm>
          <a:prstGeom prst="ellipse">
            <a:avLst/>
          </a:prstGeom>
          <a:ln w="190500" cap="rnd">
            <a:solidFill>
              <a:schemeClr val="accent1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411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17153" y="75635"/>
            <a:ext cx="8726847" cy="54505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«Подготовка к выпуску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366820"/>
              </p:ext>
            </p:extLst>
          </p:nvPr>
        </p:nvGraphicFramePr>
        <p:xfrm>
          <a:off x="184731" y="707214"/>
          <a:ext cx="8779758" cy="5407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245"/>
                <a:gridCol w="3151707"/>
                <a:gridCol w="1572889"/>
                <a:gridCol w="2100556"/>
                <a:gridCol w="1504361"/>
              </a:tblGrid>
              <a:tr h="509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мероприятия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Срок исполнения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Исполнители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Отметка об исполнении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0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5.1.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Направление сведений в местные исполнительные и распорядительные органы по месту приобретения статуса, либо планируемого трудоустройства о прибытии к месту распределения (трудоустройства) </a:t>
                      </a: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выпускников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На выпускном курсе до 1 октября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 случае отчисления в 3-дневный срок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Педагог социальный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600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5.2.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Информирование территориальных центров социального обслуживания населения о выпуске, отчислении </a:t>
                      </a: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учащегося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На выпускном курсе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  1 </a:t>
                      </a: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октября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случае отчисления в 3-дневный срок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Педагог социальный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0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5.3.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Информирование управлений (отделов) по труду, занятости и социальной </a:t>
                      </a: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защите в отношении получателей пенсии по случаю потери кормильца (инвалидности)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 5-дневный </a:t>
                      </a: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срок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Педагог социальный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449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5.4.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Организация работы по трудоустройству </a:t>
                      </a: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выпускников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 течение года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Зам. директора по УПР, руководители групп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4005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5.5.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Запросы по сохранности закрепленного жилья и о возможности вселения в жилое </a:t>
                      </a: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помещение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</a:t>
                      </a:r>
                      <a:r>
                        <a:rPr lang="ru-RU" sz="11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мере необходимости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Педагог социальный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607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5.6.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Направление в органы опеки и попечительства сообщений о выпускниках, не достигших совершеннолетия на момент окончания </a:t>
                      </a: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колледжа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 1 октября, </a:t>
                      </a:r>
                      <a:endParaRPr lang="ru-RU" sz="11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июнь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Педагог социальный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5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5.7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Иное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852" y="-99392"/>
            <a:ext cx="788271" cy="79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462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17153" y="75634"/>
            <a:ext cx="8726847" cy="720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«Социальная поддержка и психологическая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</a:t>
            </a:r>
            <a:b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двух лет после выпуска»</a:t>
            </a:r>
            <a:endParaRPr lang="ru-RU" sz="24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426487"/>
              </p:ext>
            </p:extLst>
          </p:nvPr>
        </p:nvGraphicFramePr>
        <p:xfrm>
          <a:off x="134519" y="1052736"/>
          <a:ext cx="8779758" cy="520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245"/>
                <a:gridCol w="3151707"/>
                <a:gridCol w="1572889"/>
                <a:gridCol w="2100556"/>
                <a:gridCol w="1504361"/>
              </a:tblGrid>
              <a:tr h="502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мероприятия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Срок исполнения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Исполнители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Отметка об исполнении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39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5.1.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Выплата денежной компенсации и пособия после завершения обучения в колледже в связи с трудоустройством или регистрацией в органах по труду, занятости и социальной защите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мере предоставления документа, подтверждающего трудоустройство или регистрацию в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УТЗ</a:t>
                      </a: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СЗ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Главный бухгалтер, педагог социальный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9499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5.2.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Осуществление сбора сведений о выпускниках, взаимодействие с иными субъектами постинтернатного сопровождения (запросы 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предприятия по месту трудоустройства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выпускников)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2раза в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мере необходимости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 социальный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2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5.3.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Взаимодействие с государственными органами по решению вопросов социальной адаптации в обществе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течение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лет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 социальный, руководители групп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7599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5.4.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Сопровождение на протяжении двух лет после выпуска обучающихся сиротской категории (запросы ЗАГС, ТЦСОН, РСЦ, </a:t>
                      </a: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отдел </a:t>
                      </a: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 учету и распределению жилья и иные организации</a:t>
                      </a: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/>
                        </a:rPr>
                        <a:t>2раза в год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/>
                        </a:rPr>
                        <a:t>По мере необходимости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Педагог социальный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569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5.5.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Оказание консультационной помощи в проблемных ситуациях 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 течение двух лет после выпуска,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 случаях обращения, при необходимости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Зам. директора по УВР, СППС, руководители групп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44796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5.6.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Иное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852" y="-99392"/>
            <a:ext cx="788271" cy="79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531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06475" y="180266"/>
            <a:ext cx="8030020" cy="94447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участников образовательного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по постинтернатному сопровождению</a:t>
            </a:r>
            <a:endParaRPr lang="ru-RU" sz="24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50"/>
            <a:ext cx="1006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0206442"/>
              </p:ext>
            </p:extLst>
          </p:nvPr>
        </p:nvGraphicFramePr>
        <p:xfrm>
          <a:off x="114726" y="1196752"/>
          <a:ext cx="8851765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2" name="Picture 2" descr="Man Male Cartoon Faceless Standing Gesture Stock Vector (Royalty Free)  655436224 | Shutterstock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31" r="20248" b="9300"/>
          <a:stretch/>
        </p:blipFill>
        <p:spPr bwMode="auto">
          <a:xfrm>
            <a:off x="3811349" y="2492896"/>
            <a:ext cx="1367554" cy="2418969"/>
          </a:xfrm>
          <a:prstGeom prst="ellipse">
            <a:avLst/>
          </a:prstGeom>
          <a:solidFill>
            <a:srgbClr val="C6FED3"/>
          </a:solidFill>
        </p:spPr>
      </p:pic>
    </p:spTree>
    <p:extLst>
      <p:ext uri="{BB962C8B-B14F-4D97-AF65-F5344CB8AC3E}">
        <p14:creationId xmlns:p14="http://schemas.microsoft.com/office/powerpoint/2010/main" val="258152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99592" y="180265"/>
            <a:ext cx="8064896" cy="512431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взаимодействия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4717" y="692696"/>
            <a:ext cx="8568952" cy="5904656"/>
          </a:xfrm>
        </p:spPr>
        <p:txBody>
          <a:bodyPr>
            <a:noAutofit/>
          </a:bodyPr>
          <a:lstStyle/>
          <a:p>
            <a:pPr marL="109728" lvl="0" indent="0" algn="just" defTabSz="914400">
              <a:spcBef>
                <a:spcPts val="0"/>
              </a:spcBef>
              <a:buClr>
                <a:schemeClr val="accent2"/>
              </a:buClr>
              <a:buSzPct val="68000"/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Директор:</a:t>
            </a:r>
          </a:p>
          <a:p>
            <a:pPr marL="452628" lvl="0" algn="just" defTabSz="914400">
              <a:spcBef>
                <a:spcPts val="0"/>
              </a:spcBef>
              <a:buClr>
                <a:schemeClr val="accent2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государственного опекуна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из числа детей-сирот,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защищает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законные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 и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интересы</a:t>
            </a:r>
            <a:endParaRPr lang="ru-RU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628" lvl="0" algn="just" defTabSz="914400">
              <a:spcBef>
                <a:spcPts val="0"/>
              </a:spcBef>
              <a:buClr>
                <a:schemeClr val="accent2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по устройству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в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</a:t>
            </a:r>
            <a:endParaRPr lang="ru-RU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628" lvl="0" algn="just" defTabSz="914400">
              <a:spcBef>
                <a:spcPts val="0"/>
              </a:spcBef>
              <a:buClr>
                <a:schemeClr val="accent2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к созданию условий для поддержания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родственных связей</a:t>
            </a:r>
          </a:p>
          <a:p>
            <a:pPr marL="452628" lvl="0" algn="just" defTabSz="914400">
              <a:spcBef>
                <a:spcPts val="0"/>
              </a:spcBef>
              <a:buClr>
                <a:schemeClr val="accent2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создает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для подготовки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успешной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адаптации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</a:t>
            </a:r>
            <a:endParaRPr lang="ru-RU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628" lvl="0" algn="just" defTabSz="914400">
              <a:spcBef>
                <a:spcPts val="0"/>
              </a:spcBef>
              <a:buClr>
                <a:schemeClr val="accent2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организует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социально-педагогической, правовой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иной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 </a:t>
            </a:r>
            <a:endParaRPr lang="ru-RU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0"/>
              </a:spcBef>
              <a:buClr>
                <a:schemeClr val="accent2"/>
              </a:buClr>
              <a:buSzPct val="100000"/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учебно-воспитательной работе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95478" lvl="0" indent="-285750" algn="just" defTabSz="914400">
              <a:spcBef>
                <a:spcPts val="0"/>
              </a:spcBef>
              <a:buClr>
                <a:schemeClr val="accent2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координирует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работу по подготовке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успешной социальной адаптации в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</a:t>
            </a:r>
          </a:p>
          <a:p>
            <a:pPr marL="395478" indent="-285750" algn="just" defTabSz="914400">
              <a:spcBef>
                <a:spcPts val="0"/>
              </a:spcBef>
              <a:buClr>
                <a:schemeClr val="accent2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7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организует оказание социально-педагогической, психологической, правовой и иной </a:t>
            </a:r>
            <a:r>
              <a:rPr lang="ru-RU" sz="17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</a:t>
            </a:r>
          </a:p>
          <a:p>
            <a:pPr marL="395478" indent="-285750" algn="just" defTabSz="914400">
              <a:spcBef>
                <a:spcPts val="0"/>
              </a:spcBef>
              <a:buClr>
                <a:schemeClr val="accent2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700" b="1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контроль </a:t>
            </a:r>
            <a:r>
              <a:rPr lang="ru-RU" sz="17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организацией работы по постинтернатному сопровождению</a:t>
            </a:r>
          </a:p>
          <a:p>
            <a:pPr marL="395478" indent="-285750" algn="just" defTabSz="914400">
              <a:spcBef>
                <a:spcPts val="0"/>
              </a:spcBef>
              <a:buClr>
                <a:schemeClr val="accent2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7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организует </a:t>
            </a:r>
            <a:r>
              <a:rPr lang="ru-RU" sz="17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оздоровление в лагерях и </a:t>
            </a:r>
            <a:r>
              <a:rPr lang="ru-RU" sz="17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санаториях</a:t>
            </a:r>
          </a:p>
          <a:p>
            <a:pPr marL="395478" indent="-285750" algn="just" defTabSz="914400">
              <a:spcBef>
                <a:spcPts val="0"/>
              </a:spcBef>
              <a:buClr>
                <a:schemeClr val="accent2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7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защищает законные права и </a:t>
            </a:r>
            <a:r>
              <a:rPr lang="ru-RU" sz="17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интересы</a:t>
            </a:r>
          </a:p>
          <a:p>
            <a:pPr marL="109728" indent="0" algn="just" defTabSz="914400">
              <a:spcBef>
                <a:spcPts val="0"/>
              </a:spcBef>
              <a:buClr>
                <a:schemeClr val="accent2"/>
              </a:buClr>
              <a:buSzPct val="100000"/>
              <a:buNone/>
            </a:pPr>
            <a:r>
              <a:rPr lang="ru-RU" b="1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</a:t>
            </a:r>
            <a:r>
              <a:rPr lang="ru-RU" b="1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директора по учебно-производственной работе</a:t>
            </a:r>
            <a:endParaRPr lang="ru-RU" dirty="0" smtClean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5478" indent="-285750" algn="just" defTabSz="914400">
              <a:spcBef>
                <a:spcPts val="0"/>
              </a:spcBef>
              <a:buClr>
                <a:schemeClr val="accent2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7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защищает законные права и </a:t>
            </a:r>
            <a:r>
              <a:rPr lang="ru-RU" sz="17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интересы</a:t>
            </a:r>
          </a:p>
          <a:p>
            <a:pPr marL="395478" indent="-285750" algn="just" defTabSz="914400">
              <a:spcBef>
                <a:spcPts val="0"/>
              </a:spcBef>
              <a:buClr>
                <a:schemeClr val="accent2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7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создает условия для подготовки </a:t>
            </a:r>
            <a:r>
              <a:rPr lang="ru-RU" sz="17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 </a:t>
            </a:r>
            <a:r>
              <a:rPr lang="ru-RU" sz="17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успешной социальной адаптации в </a:t>
            </a:r>
            <a:r>
              <a:rPr lang="ru-RU" sz="17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</a:t>
            </a:r>
          </a:p>
          <a:p>
            <a:pPr marL="395478" indent="-285750" algn="just" defTabSz="914400">
              <a:spcBef>
                <a:spcPts val="0"/>
              </a:spcBef>
              <a:buClr>
                <a:schemeClr val="accent2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7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содействует предоставлению первого рабочего места </a:t>
            </a:r>
            <a:r>
              <a:rPr lang="ru-RU" sz="17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700" dirty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5478" indent="-285750" algn="just" defTabSz="914400">
              <a:spcBef>
                <a:spcPts val="0"/>
              </a:spcBef>
              <a:buClr>
                <a:schemeClr val="accent2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sz="17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организует и контролирует профессиональную подготовку </a:t>
            </a:r>
          </a:p>
          <a:p>
            <a:pPr marL="109728" indent="0" algn="just" defTabSz="914400">
              <a:spcBef>
                <a:spcPts val="0"/>
              </a:spcBef>
              <a:buClr>
                <a:schemeClr val="accent2"/>
              </a:buClr>
              <a:buSzPct val="100000"/>
              <a:buNone/>
            </a:pPr>
            <a:endParaRPr lang="ru-RU" sz="1700" dirty="0" smtClean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0"/>
              </a:spcBef>
              <a:buClr>
                <a:schemeClr val="accent2"/>
              </a:buClr>
              <a:buSzPct val="68000"/>
              <a:buNone/>
            </a:pPr>
            <a:endParaRPr lang="ru-RU" sz="1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81251"/>
            <a:ext cx="1006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971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7492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участников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5957" y="692696"/>
            <a:ext cx="9008043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2"/>
              </a:buClr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СППС</a:t>
            </a:r>
            <a:endParaRPr lang="ru-RU" dirty="0" smtClean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планируют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по постинтернатному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сопровождению</a:t>
            </a:r>
            <a:endParaRPr lang="ru-RU" sz="1600" dirty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осуществляют подготовку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успешной социальной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адаптации в обществе</a:t>
            </a: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оказывают социально-педагогическую, психологическую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правовую и иную помощь </a:t>
            </a:r>
            <a:endParaRPr lang="ru-RU" sz="1600" dirty="0" smtClean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содействуют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общению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с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родственниками в порядке,      установленном законодательством</a:t>
            </a: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направляют информацию о выпускниках в ТЦСОН по месту приобретения статуса детей-сирот</a:t>
            </a: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600" b="1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октября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года,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предшествующего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прекращения пребывания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учреждении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отчисления, направляют в местные исполнительные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распорядительные органы по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месту приобретения обучающимися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статуса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детей-сирот, либо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месту планируемого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трудоустройства сведения о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выпускниках, предоставлении жилого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помещения государственного жилищного фонда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общежитии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специального жилого помещения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временного проживания</a:t>
            </a:r>
            <a:endParaRPr lang="ru-RU" sz="1600" dirty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досрочного прекращения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отношений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информируют местные исполнительные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распорядительные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по месту приобретения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статуса детей-сирот  в </a:t>
            </a:r>
            <a:r>
              <a:rPr lang="ru-RU" sz="1600" b="1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трехдневный срок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отчисления из учреждения</a:t>
            </a: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направляют запрос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местные исполнительные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распорядительные органы о контроле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сохранности закрепленных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жилых помещений (</a:t>
            </a:r>
            <a:r>
              <a:rPr lang="ru-RU" sz="1600" b="1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раза в год, октябрь </a:t>
            </a:r>
            <a:r>
              <a:rPr lang="ru-RU" sz="1600" b="1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апрель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обеспечивают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своевременную постановку на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граждан, нуждающихся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улучшении жилищных условий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обучающихся, имеющих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детей-сирот,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которых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учреждения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права и обязанности опекуна</a:t>
            </a: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обеспечивают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передачу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детям-сиротам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достижении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ими совершеннолетия имущества в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законодательством</a:t>
            </a:r>
            <a:endParaRPr lang="ru-RU" sz="1600" dirty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взаимодействуют  с иными субъектами постинтернатного сопровождения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др.</a:t>
            </a:r>
            <a:endParaRPr lang="ru-RU" sz="1600" b="0" i="0" dirty="0">
              <a:solidFill>
                <a:srgbClr val="1A1A1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7907" y="-175936"/>
            <a:ext cx="1006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137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39552" y="180265"/>
            <a:ext cx="8424936" cy="512431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взаимодействия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88235" y="851826"/>
            <a:ext cx="8568000" cy="3153238"/>
          </a:xfrm>
        </p:spPr>
        <p:txBody>
          <a:bodyPr>
            <a:noAutofit/>
          </a:bodyPr>
          <a:lstStyle/>
          <a:p>
            <a:pPr marL="284400" indent="0" algn="just">
              <a:spcBef>
                <a:spcPts val="0"/>
              </a:spcBef>
              <a:buClr>
                <a:schemeClr val="accent2"/>
              </a:buClr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Куратор группы, мастер производственного обучения</a:t>
            </a:r>
            <a:endParaRPr lang="ru-RU" dirty="0" smtClean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0150" indent="-285750" algn="just"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7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осуществляют подготовку к </a:t>
            </a:r>
            <a:r>
              <a:rPr lang="ru-RU" sz="17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успешной социальной адаптации в </a:t>
            </a:r>
            <a:r>
              <a:rPr lang="ru-RU" sz="17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</a:t>
            </a:r>
          </a:p>
          <a:p>
            <a:pPr marL="570150" lvl="0" indent="-285750" algn="just"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оказывают социальную, педагогическую и иную помощь </a:t>
            </a:r>
            <a:endParaRPr lang="ru-RU" sz="1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0150" lvl="0" indent="-285750" algn="just"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двух лет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прекращения пребывания в учреждении образования,   отчисления из учреждения образования осуществляют сбор сведений </a:t>
            </a:r>
            <a:endParaRPr lang="ru-RU" sz="1700" dirty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0150" indent="-285750" algn="just"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взаимодействии с иными субъектами постинтернатного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сопровождения реализуют меры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оказанию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 лицам из числа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детей-сирот в социальной адаптации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</a:t>
            </a:r>
            <a:endParaRPr lang="ru-RU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0150" indent="-285750" algn="just"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предоставляют </a:t>
            </a:r>
            <a:r>
              <a:rPr lang="ru-RU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раза в год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 социальной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адаптации и интеграции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обществе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выпускников или 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отчисленных из учреждения образования </a:t>
            </a:r>
            <a:r>
              <a:rPr lang="ru-RU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специалистам СППС</a:t>
            </a:r>
            <a:endParaRPr lang="ru-RU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7" y="-89971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8259" y="4005064"/>
            <a:ext cx="824020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Clr>
                <a:schemeClr val="accent2"/>
              </a:buClr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общежития</a:t>
            </a:r>
            <a:endParaRPr lang="ru-RU" dirty="0" smtClean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7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</a:t>
            </a:r>
            <a:r>
              <a:rPr lang="ru-RU" sz="17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по подготовке </a:t>
            </a:r>
            <a:r>
              <a:rPr lang="ru-RU" sz="17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успешной социальной </a:t>
            </a:r>
            <a:r>
              <a:rPr lang="ru-RU" sz="17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адаптации в </a:t>
            </a:r>
            <a:r>
              <a:rPr lang="ru-RU" sz="17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</a:t>
            </a:r>
            <a:endParaRPr lang="ru-RU" sz="1700" dirty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chemeClr val="accent2"/>
              </a:buClr>
              <a:buSzPct val="97000"/>
              <a:buFont typeface="Wingdings" panose="05000000000000000000" pitchFamily="2" charset="2"/>
              <a:buChar char="ü"/>
            </a:pPr>
            <a:r>
              <a:rPr lang="ru-RU" sz="17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оказывает социально-педагогическую, психологическую</a:t>
            </a:r>
            <a:r>
              <a:rPr lang="ru-RU" sz="17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правовую и иную </a:t>
            </a:r>
            <a:r>
              <a:rPr lang="ru-RU" sz="17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</a:t>
            </a:r>
          </a:p>
          <a:p>
            <a:pPr marL="285750" indent="-285750" algn="just">
              <a:buClr>
                <a:schemeClr val="accent2"/>
              </a:buClr>
              <a:buSzPct val="97000"/>
              <a:buFont typeface="Wingdings" panose="05000000000000000000" pitchFamily="2" charset="2"/>
              <a:buChar char="ü"/>
            </a:pPr>
            <a:r>
              <a:rPr lang="ru-RU" sz="1700" b="1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способствует</a:t>
            </a:r>
            <a:r>
              <a:rPr lang="ru-RU" sz="17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досуговой занятости </a:t>
            </a:r>
            <a:endParaRPr lang="ru-RU" sz="1700" dirty="0" smtClean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chemeClr val="accent2"/>
              </a:buClr>
              <a:buSzPct val="97000"/>
              <a:buFont typeface="Wingdings" panose="05000000000000000000" pitchFamily="2" charset="2"/>
              <a:buChar char="ü"/>
            </a:pPr>
            <a:r>
              <a:rPr lang="ru-RU" sz="17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обучение хозяйственно-бытовым </a:t>
            </a:r>
            <a:r>
              <a:rPr lang="ru-RU" sz="17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навыкам, </a:t>
            </a:r>
            <a:r>
              <a:rPr lang="ru-RU" sz="17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умению планировать </a:t>
            </a:r>
            <a:r>
              <a:rPr lang="ru-RU" sz="17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 бюджет, экономить, соблюдать социально-бытовые </a:t>
            </a:r>
            <a:r>
              <a:rPr lang="ru-RU" sz="17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санитарно-гигиенические </a:t>
            </a:r>
            <a:r>
              <a:rPr lang="ru-RU" sz="17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нормы </a:t>
            </a:r>
            <a:r>
              <a:rPr lang="ru-RU" sz="17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жизни и др.</a:t>
            </a:r>
            <a:endParaRPr lang="ru-RU" sz="1700" b="0" i="0" dirty="0">
              <a:solidFill>
                <a:srgbClr val="1A1A1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46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16</a:t>
            </a:fld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7" y="-89971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3" y="248566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участников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4566" y="846133"/>
            <a:ext cx="87309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2"/>
              </a:buClr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– организатор</a:t>
            </a:r>
            <a:endParaRPr lang="ru-RU" dirty="0" smtClean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вовлекает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досуговую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</a:t>
            </a: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создает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для развития творческих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способностей </a:t>
            </a: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подготовку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успешной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адаптации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</a:t>
            </a:r>
            <a:endParaRPr lang="ru-RU" b="0" i="0" dirty="0">
              <a:solidFill>
                <a:srgbClr val="1A1A1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2044" y="2328374"/>
            <a:ext cx="88569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accent2"/>
              </a:buClr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</a:t>
            </a:r>
            <a:endParaRPr lang="ru-RU" dirty="0" smtClean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создает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для успешной учебно-познавательной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развивает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умения и навыки самостоятельной учебной работы </a:t>
            </a:r>
            <a:endParaRPr lang="ru-RU" dirty="0" smtClean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оказывает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педагогическую и иную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</a:t>
            </a:r>
            <a:endParaRPr lang="ru-RU" dirty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4567" y="3726323"/>
            <a:ext cx="87309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2"/>
              </a:buClr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библиотекой</a:t>
            </a:r>
            <a:endParaRPr lang="ru-RU" dirty="0" smtClean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по созданию информационного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пространства</a:t>
            </a:r>
            <a:endParaRPr lang="ru-RU" dirty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7524" y="4725144"/>
            <a:ext cx="88209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2"/>
              </a:buClr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Секретарь первичной организации ОО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БРСМ</a:t>
            </a:r>
            <a:endParaRPr lang="ru-RU" dirty="0" smtClean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создает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для развития творческих способностей </a:t>
            </a:r>
            <a:endParaRPr lang="ru-RU" dirty="0" smtClean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вовлекает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досуговую деятельность </a:t>
            </a:r>
            <a:endParaRPr lang="ru-RU" dirty="0" smtClean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по подготовке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успешной социальной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адаптации в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</a:t>
            </a:r>
            <a:endParaRPr lang="ru-RU" dirty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64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17</a:t>
            </a:fld>
            <a:endParaRPr lang="ru-RU" dirty="0">
              <a:solidFill>
                <a:srgbClr val="90C226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305754"/>
            <a:ext cx="7416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cs typeface="Times New Roman" panose="02020603050405020304" pitchFamily="18" charset="0"/>
              </a:rPr>
              <a:t>Субъекты постинтернатного сопровождения </a:t>
            </a:r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0633" y="692696"/>
            <a:ext cx="867645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212529"/>
                </a:solidFill>
                <a:ea typeface="Times New Roman"/>
              </a:rPr>
              <a:t>местные исполнительные и распорядительные </a:t>
            </a:r>
            <a:r>
              <a:rPr lang="ru-RU" sz="2000" dirty="0" smtClean="0">
                <a:solidFill>
                  <a:srgbClr val="212529"/>
                </a:solidFill>
                <a:ea typeface="Times New Roman"/>
              </a:rPr>
              <a:t>органы</a:t>
            </a:r>
          </a:p>
          <a:p>
            <a:pPr algn="just">
              <a:buClr>
                <a:schemeClr val="accent2"/>
              </a:buClr>
            </a:pPr>
            <a:endParaRPr lang="ru-RU" sz="2000" dirty="0" smtClean="0">
              <a:solidFill>
                <a:srgbClr val="212529"/>
              </a:solidFill>
              <a:ea typeface="Times New Roman"/>
            </a:endParaRP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rgbClr val="212529"/>
                </a:solidFill>
                <a:ea typeface="Times New Roman"/>
              </a:rPr>
              <a:t>управления </a:t>
            </a:r>
            <a:r>
              <a:rPr lang="ru-RU" sz="2000" dirty="0">
                <a:solidFill>
                  <a:srgbClr val="212529"/>
                </a:solidFill>
                <a:ea typeface="Times New Roman"/>
              </a:rPr>
              <a:t>(отделы) </a:t>
            </a:r>
            <a:r>
              <a:rPr lang="ru-RU" sz="2000" dirty="0" smtClean="0">
                <a:solidFill>
                  <a:srgbClr val="212529"/>
                </a:solidFill>
                <a:ea typeface="Times New Roman"/>
              </a:rPr>
              <a:t>образования</a:t>
            </a:r>
          </a:p>
          <a:p>
            <a:pPr algn="just">
              <a:buClr>
                <a:schemeClr val="accent2"/>
              </a:buClr>
            </a:pPr>
            <a:r>
              <a:rPr lang="ru-RU" sz="2000" dirty="0" smtClean="0">
                <a:solidFill>
                  <a:srgbClr val="212529"/>
                </a:solidFill>
                <a:ea typeface="Times New Roman"/>
              </a:rPr>
              <a:t> </a:t>
            </a: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rgbClr val="212529"/>
                </a:solidFill>
                <a:ea typeface="Times New Roman"/>
              </a:rPr>
              <a:t>управления </a:t>
            </a:r>
            <a:r>
              <a:rPr lang="ru-RU" sz="2000" dirty="0">
                <a:solidFill>
                  <a:srgbClr val="212529"/>
                </a:solidFill>
                <a:ea typeface="Times New Roman"/>
              </a:rPr>
              <a:t>(отделы) по труду, занятости и социальной </a:t>
            </a:r>
            <a:r>
              <a:rPr lang="ru-RU" sz="2000" dirty="0" smtClean="0">
                <a:solidFill>
                  <a:srgbClr val="212529"/>
                </a:solidFill>
                <a:ea typeface="Times New Roman"/>
              </a:rPr>
              <a:t>защите</a:t>
            </a:r>
          </a:p>
          <a:p>
            <a:pPr algn="just">
              <a:buClr>
                <a:schemeClr val="accent2"/>
              </a:buClr>
            </a:pPr>
            <a:r>
              <a:rPr lang="ru-RU" sz="2000" dirty="0" smtClean="0">
                <a:solidFill>
                  <a:srgbClr val="212529"/>
                </a:solidFill>
                <a:ea typeface="Times New Roman"/>
              </a:rPr>
              <a:t> </a:t>
            </a: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rgbClr val="212529"/>
                </a:solidFill>
                <a:ea typeface="Times New Roman"/>
              </a:rPr>
              <a:t>органы </a:t>
            </a:r>
            <a:r>
              <a:rPr lang="ru-RU" sz="2000" dirty="0">
                <a:solidFill>
                  <a:srgbClr val="212529"/>
                </a:solidFill>
                <a:ea typeface="Times New Roman"/>
              </a:rPr>
              <a:t>внутренних </a:t>
            </a:r>
            <a:r>
              <a:rPr lang="ru-RU" sz="2000" dirty="0" smtClean="0">
                <a:solidFill>
                  <a:srgbClr val="212529"/>
                </a:solidFill>
                <a:ea typeface="Times New Roman"/>
              </a:rPr>
              <a:t>дел </a:t>
            </a:r>
          </a:p>
          <a:p>
            <a:pPr algn="just">
              <a:buClr>
                <a:schemeClr val="accent2"/>
              </a:buClr>
            </a:pPr>
            <a:endParaRPr lang="ru-RU" sz="2000" dirty="0" smtClean="0">
              <a:solidFill>
                <a:srgbClr val="212529"/>
              </a:solidFill>
              <a:ea typeface="Times New Roman"/>
            </a:endParaRP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rgbClr val="212529"/>
                </a:solidFill>
                <a:ea typeface="Times New Roman"/>
              </a:rPr>
              <a:t>комиссии </a:t>
            </a:r>
            <a:r>
              <a:rPr lang="ru-RU" sz="2000" dirty="0">
                <a:solidFill>
                  <a:srgbClr val="212529"/>
                </a:solidFill>
                <a:ea typeface="Times New Roman"/>
              </a:rPr>
              <a:t>по делам </a:t>
            </a:r>
            <a:r>
              <a:rPr lang="ru-RU" sz="2000" dirty="0" smtClean="0">
                <a:solidFill>
                  <a:srgbClr val="212529"/>
                </a:solidFill>
                <a:ea typeface="Times New Roman"/>
              </a:rPr>
              <a:t>несовершеннолетних</a:t>
            </a:r>
          </a:p>
          <a:p>
            <a:pPr algn="just">
              <a:buClr>
                <a:schemeClr val="accent2"/>
              </a:buClr>
            </a:pPr>
            <a:endParaRPr lang="ru-RU" sz="2000" dirty="0" smtClean="0">
              <a:solidFill>
                <a:srgbClr val="212529"/>
              </a:solidFill>
              <a:ea typeface="Times New Roman"/>
            </a:endParaRP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212529"/>
                </a:solidFill>
                <a:ea typeface="Times New Roman"/>
              </a:rPr>
              <a:t>детские интернатные </a:t>
            </a:r>
            <a:r>
              <a:rPr lang="ru-RU" sz="2000" dirty="0" smtClean="0">
                <a:solidFill>
                  <a:srgbClr val="212529"/>
                </a:solidFill>
                <a:ea typeface="Times New Roman"/>
              </a:rPr>
              <a:t>учреждения, </a:t>
            </a:r>
            <a:r>
              <a:rPr lang="ru-RU" sz="2000" dirty="0" smtClean="0">
                <a:solidFill>
                  <a:srgbClr val="C00000"/>
                </a:solidFill>
                <a:ea typeface="Times New Roman"/>
              </a:rPr>
              <a:t>учреждения </a:t>
            </a:r>
            <a:r>
              <a:rPr lang="ru-RU" sz="2000" dirty="0">
                <a:solidFill>
                  <a:srgbClr val="C00000"/>
                </a:solidFill>
                <a:ea typeface="Times New Roman"/>
              </a:rPr>
              <a:t>образования, реализующие образовательные программы профессионально-технического, среднего специального и высшего </a:t>
            </a:r>
            <a:r>
              <a:rPr lang="ru-RU" sz="2000" dirty="0" smtClean="0">
                <a:solidFill>
                  <a:srgbClr val="C00000"/>
                </a:solidFill>
                <a:ea typeface="Times New Roman"/>
              </a:rPr>
              <a:t>образования</a:t>
            </a:r>
          </a:p>
          <a:p>
            <a:pPr algn="just">
              <a:buClr>
                <a:schemeClr val="accent2"/>
              </a:buClr>
            </a:pPr>
            <a:endParaRPr lang="ru-RU" sz="2000" dirty="0" smtClean="0">
              <a:ea typeface="Times New Roman"/>
            </a:endParaRP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000" dirty="0">
                <a:ea typeface="Times New Roman"/>
              </a:rPr>
              <a:t>опекунские, приемные семьи, детские дома семейного </a:t>
            </a:r>
            <a:r>
              <a:rPr lang="ru-RU" sz="2000" dirty="0" smtClean="0">
                <a:ea typeface="Times New Roman"/>
              </a:rPr>
              <a:t>типа</a:t>
            </a:r>
          </a:p>
          <a:p>
            <a:pPr algn="just">
              <a:buClr>
                <a:schemeClr val="accent2"/>
              </a:buClr>
            </a:pPr>
            <a:endParaRPr lang="ru-RU" sz="2000" dirty="0"/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000" dirty="0">
                <a:ea typeface="Times New Roman"/>
              </a:rPr>
              <a:t>территориальные центры социального обслуживания </a:t>
            </a:r>
            <a:r>
              <a:rPr lang="ru-RU" sz="2000" dirty="0" smtClean="0">
                <a:ea typeface="Times New Roman"/>
              </a:rPr>
              <a:t>населения</a:t>
            </a:r>
          </a:p>
          <a:p>
            <a:pPr algn="just">
              <a:buClr>
                <a:schemeClr val="accent2"/>
              </a:buClr>
            </a:pPr>
            <a:r>
              <a:rPr lang="ru-RU" sz="2000" dirty="0" smtClean="0">
                <a:ea typeface="Times New Roman"/>
              </a:rPr>
              <a:t> </a:t>
            </a:r>
            <a:endParaRPr lang="ru-RU" sz="2000" dirty="0">
              <a:ea typeface="Times New Roman"/>
            </a:endParaRPr>
          </a:p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2000" dirty="0">
                <a:ea typeface="Times New Roman"/>
              </a:rPr>
              <a:t> </a:t>
            </a:r>
            <a:r>
              <a:rPr lang="ru-RU" sz="2000" dirty="0" smtClean="0">
                <a:ea typeface="Times New Roman"/>
              </a:rPr>
              <a:t>организации здравоохранения </a:t>
            </a:r>
          </a:p>
          <a:p>
            <a:pPr algn="just">
              <a:buClr>
                <a:schemeClr val="accent2"/>
              </a:buClr>
            </a:pPr>
            <a:endParaRPr lang="ru-RU" sz="2000" b="1" dirty="0" smtClean="0">
              <a:solidFill>
                <a:srgbClr val="212529"/>
              </a:solidFill>
              <a:ea typeface="Times New Roman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9971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855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43934"/>
            <a:ext cx="8568952" cy="800463"/>
          </a:xfrm>
        </p:spPr>
        <p:txBody>
          <a:bodyPr>
            <a:noAutofit/>
          </a:bodyPr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регламентирующие деятельность по защите </a:t>
            </a:r>
            <a:r>
              <a:rPr lang="ru-RU" sz="23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 и законных интересов обучающихся из категории детей-сирот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2365" y="822137"/>
            <a:ext cx="8944130" cy="5877272"/>
          </a:xfrm>
        </p:spPr>
        <p:txBody>
          <a:bodyPr>
            <a:noAutofit/>
          </a:bodyPr>
          <a:lstStyle/>
          <a:p>
            <a:pPr marL="180975" lvl="0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Конвенция о правовой помощи и правовых отношениях по гражданским, семейным, 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уголовным делам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Закон Республики Беларусь «О гарантиях по социальной защите детей-сирот, детей, 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оставшихся 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без попечения родителей, а также 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лиц из числа детей-сирот и детей, 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оставшихся без попечения родителей» 21.12.2005 №73-З (с изменениями и дополнениями от 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13 декабря 2023 г.)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Положение о регистрации граждан по месту жительства и месту пребывания, утвержденное Указом Президента Республики Беларусь 07.09.2007 № 413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Постановление Совета Министров Республики Беларусь от 06.07.2006 № 840 «О государственном обеспечении детей-сирот, детей, оставшихся без попечения родителей, лиц из числа детей-сирот и детей, оставшихся без попечения родителей, а также содержании детей в социально-педагогических центрах, специальных учебно-воспитательных учреждениях, специальных лечебно-воспитательных учреждениях, приемниках-распределителях для несовершеннолетних» (с изменениями и дополнениями от 31 августа 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2022 г.)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Положение 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 порядке организации работы по установлению и осуществлению опеки (попечительства) над несовершеннолетними детьми, утвержденное постановлением Совета Министров Республики Беларусь 20.05.2006 № 637 (с изменениями и дополнениями от 31 августа 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2022 г.)</a:t>
            </a:r>
            <a:r>
              <a:rPr lang="en-US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Положение о патронатном воспитании, утвержденное постановлением Совета Министров Республики Беларусь 28.06.2012 № 596</a:t>
            </a:r>
            <a:r>
              <a:rPr lang="en-US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 </a:t>
            </a:r>
            <a:endParaRPr lang="ru-RU" sz="16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180975" lvl="0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Положение 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 порядке предоставления 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детям 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статуса детей, оставшихся без попечения родителей, утраты этого статуса и возврата таких детей родителям, Положение о порядке закрепления жилых помещений за детьми-сиротами и детьми, оставшимися без попечения родителей, 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утвержденные 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постановлением Совета Министров Республики Беларусь 26.12.2006 № 1728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ru-RU" sz="16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ru-RU" sz="16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ru-RU" sz="16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18</a:t>
            </a:fld>
            <a:endParaRPr lang="ru-RU" dirty="0">
              <a:solidFill>
                <a:srgbClr val="90C226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7" y="-89971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684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43935"/>
            <a:ext cx="8568952" cy="720769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регламентирующие деятельность по защите прав и законных интересов обучающихся из категории детей-сирот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2365" y="847725"/>
            <a:ext cx="8976365" cy="5904000"/>
          </a:xfrm>
        </p:spPr>
        <p:txBody>
          <a:bodyPr>
            <a:noAutofit/>
          </a:bodyPr>
          <a:lstStyle/>
          <a:p>
            <a:pPr marL="180975" lvl="0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Положение об органах опеки и попечительства, утвержденное постановлением Совета Министров Республики Беларусь 28.09.1999 №1676 (с изменениями и дополнениями от 29 июля 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2022 г.) </a:t>
            </a:r>
          </a:p>
          <a:p>
            <a:pPr marL="180975" lvl="0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Положение 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 детском доме, детской деревне (городке), утвержденное постановлением Министерства образования Республики Беларусь 25.07.2011 № 124 (с изменениями и дополнениями от 1 августа 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2022 г.)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Положение о приемной семье, утвержденное постановлением Совета Министров Республики Беларусь 28.10.1999 № 1678 (с изменениями и дополнениями от 31 августа 2022 г.) 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Положение о детском доме семейного типа, утвержденное постановлением Совета Министров Республики Беларусь 28.02.2006 № 289 (с изменениями и дополнениями от 31 августа 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2022 г.)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Положение о порядке управления имуществом подопечных, утвержденное постановлением Совета Министров Республики Беларусь 28.10.1999 № 1677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Положение 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 порядке передачи детей на усыновление (удочерение) и осуществления контроля за условиями жизни и воспитания детей в семьях усыновителей на территории Республики Беларусь, утвержденное постановлением Совета Министров Республики Беларусь </a:t>
            </a:r>
            <a:r>
              <a:rPr lang="ru-RU" sz="15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28.02.2006 </a:t>
            </a:r>
            <a:r>
              <a:rPr lang="ru-RU" sz="15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№290 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Положение 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 порядке выдачи единого билета, условиях и сроках пользования им, утвержденное постановлением Совета Министров Республики Беларусь 14.06.2006 № 748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Положение о порядке регистрации и ведения регистрационного учета детей-сирот и детей, оставшихся без попечения родителей, лиц из числа детей-сирот и детей, оставшихся без попечения родителей, регистрацию которых осуществляет орган опеки и попечительства, утвержденное постановлением Совета Министров Республики Беларусь 23.08.2010 № 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1226</a:t>
            </a:r>
          </a:p>
          <a:p>
            <a:pPr marL="180975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Постановление Министерства образования Республики Беларусь от 12.03.2007 № 20 «О некоторых вопросах усыновления (удочерения), установления опеки, попечительства над детьми, передачи детей на воспитание в приемную семью, детский дом семейного типа, на патронатное воспитание, возврата детей родителям»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ru-RU" sz="16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180975" lvl="0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ru-RU" sz="16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180975" indent="-180975" algn="just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ru-RU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19</a:t>
            </a:fld>
            <a:endParaRPr lang="ru-RU" dirty="0">
              <a:solidFill>
                <a:srgbClr val="90C226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7" y="-89971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54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180265"/>
            <a:ext cx="8568952" cy="101648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регламентирующие деятельность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постинтернатному сопровождению</a:t>
            </a:r>
            <a:endParaRPr lang="ru-RU" sz="2400" b="1" i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93182" y="1412776"/>
            <a:ext cx="8676964" cy="5057980"/>
          </a:xfrm>
        </p:spPr>
        <p:txBody>
          <a:bodyPr>
            <a:noAutofit/>
          </a:bodyPr>
          <a:lstStyle/>
          <a:p>
            <a:pPr marL="452628" lvl="0" algn="just" defTabSz="914400">
              <a:spcBef>
                <a:spcPts val="400"/>
              </a:spcBef>
              <a:buClr>
                <a:srgbClr val="54A021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постинтернатном сопровождении детей-сирот, детей, оставшихся без попечения родителей, а также лиц из числа детей-сирот и детей, оставшихся без попечения родителей, утвержденное Постановлением Совета Министров Республики Беларусь 31 мая 2013 г. №433(с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изменениями и дополнениями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14.01.2025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21)</a:t>
            </a:r>
          </a:p>
          <a:p>
            <a:pPr marL="109728" lvl="0" indent="0" algn="just" defTabSz="914400">
              <a:spcBef>
                <a:spcPts val="400"/>
              </a:spcBef>
              <a:buClr>
                <a:srgbClr val="54A021"/>
              </a:buClr>
              <a:buSzPct val="68000"/>
              <a:buNone/>
            </a:pPr>
            <a:endParaRPr lang="ru-RU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628" lvl="0" algn="just" defTabSz="914400">
              <a:spcBef>
                <a:spcPts val="400"/>
              </a:spcBef>
              <a:buClr>
                <a:srgbClr val="54A021"/>
              </a:buClr>
              <a:buSzPct val="68000"/>
              <a:buFont typeface="Wingdings" panose="05000000000000000000" pitchFamily="2" charset="2"/>
              <a:buChar char="q"/>
            </a:pP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для педагогических работников государственных учреждений образования, в которых дети-сироты и дети, оставшиеся без попечения родителей, лица из числа детей-сирот и детей, оставшихся без попечения родителей, находятся на государственном обеспечении, по защите их прав и законных интересов </a:t>
            </a: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10.08.2018 (в редакции 19.09.2023)</a:t>
            </a:r>
            <a:endParaRPr lang="ru-RU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400"/>
              </a:spcBef>
              <a:buClr>
                <a:srgbClr val="54A021"/>
              </a:buClr>
              <a:buSzPct val="68000"/>
              <a:buNone/>
            </a:pP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50"/>
            <a:ext cx="1006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920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13330"/>
            <a:ext cx="8568952" cy="729502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регламентирующие деятельность по защите прав и законных интересов обучающихся из категории детей-сирот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0065" y="825910"/>
            <a:ext cx="8976365" cy="5724000"/>
          </a:xfrm>
        </p:spPr>
        <p:txBody>
          <a:bodyPr>
            <a:noAutofit/>
          </a:bodyPr>
          <a:lstStyle/>
          <a:p>
            <a:pPr marL="180975" lvl="0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Положение 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 порядке международного усыновления (удочерения) и установления международных опеки, попечительства над детьми, утвержденное постановлением Совета Министров Республики Беларусь 31.01.2007 № 122 (с изменениями и дополнениями от 31 августа 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2022 г.)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Положение о порядке формирования республиканского банка данных детей-сирот, детей, оставшихся без попечения родителей, и пользования им, утвержденное постановлением Министерства образования Республики Беларусь 02.10.2012 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№118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Положение о порядке формирования республиканского банка данных об усыновлении (удочерении) детей-сирот и детей, оставшихся без попечения родителей, и пользования им, утвержденное постановлением Министерства образования Республики Беларусь 29.07.2002 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№28А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Постановление Министерства здравоохранения Республики Беларусь от 09.07.2010 № 92 «Об установлении форм «Медицинская справка о состоянии здоровья», «Выписка из медицинских документов» и утверждении Инструкции о порядке их заполнения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» (с изменениями 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 дополнениями 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 29 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ноября 2024 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г.)</a:t>
            </a:r>
          </a:p>
          <a:p>
            <a:pPr marL="180975" lvl="0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Методические 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рекомендации по вопросам защиты жилищных прав детей-сирот и детей, оставшихся без попечения родителей, лиц из числа детей-сирот и детей, оставшихся без попечения родителей, детей, признанных находящимися в социально опасном положении, детей, признанных нуждающимися в государственной защите, утвержденные заместителем Министра образования Республики Беларусь 31.10.2022</a:t>
            </a:r>
          </a:p>
          <a:p>
            <a:pPr marL="180975" lvl="0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Инструкция о порядке принятия решений о невозможности вселения в жилые помещения детей-сирот и детей, оставшихся без попечения родителей, а также лиц из числа детей-сирот и детей, оставшихся без попечения 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родителей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утвержденная 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решением 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Гомельского </a:t>
            </a: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областного исполнительного </a:t>
            </a:r>
            <a:r>
              <a:rPr lang="ru-RU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комитета 23.12.2019 № 1023</a:t>
            </a:r>
          </a:p>
          <a:p>
            <a:pPr marL="0" lvl="0" indent="0" algn="just" fontAlgn="base"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lvl="0" indent="0" algn="just" defTabSz="914400">
              <a:spcBef>
                <a:spcPts val="0"/>
              </a:spcBef>
              <a:buClr>
                <a:schemeClr val="accent2"/>
              </a:buClr>
              <a:buSzPct val="68000"/>
              <a:buNone/>
            </a:pP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 algn="just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ts val="0"/>
              </a:spcBef>
              <a:buNone/>
            </a:pPr>
            <a:endParaRPr lang="ru-RU" sz="16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180975" indent="-180975" algn="just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ru-RU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90C226"/>
                </a:solidFill>
              </a:rPr>
              <a:pPr/>
              <a:t>20</a:t>
            </a:fld>
            <a:endParaRPr lang="ru-RU" dirty="0">
              <a:solidFill>
                <a:srgbClr val="90C226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7" y="-110194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606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27584" y="75107"/>
            <a:ext cx="8136904" cy="1265661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локальных правовых документов учреждения образования по постинтернатному сопровождению детей-сирот и детей, оставшихся без попечения родителей, а также лиц из их числа (приказы)</a:t>
            </a:r>
            <a:endParaRPr lang="ru-RU" sz="20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84731" y="1261188"/>
            <a:ext cx="8858308" cy="561662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предоставлении государственного обеспечения (издается на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1-е сентября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после приобретения статуса ребенка-сироты,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ребенка, оставшегося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попечения родителей, после прекращения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попечительств</a:t>
            </a:r>
            <a:endParaRPr lang="ru-RU" dirty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зачисление на государственное обеспечение (при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достижении учащимся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 18 лет на основании его личного заявления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прекращения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попечительства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постинтернатного сопровождения детей-сирот,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детей, оставшихся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попечения родителей, а также лиц данной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</a:t>
            </a:r>
            <a:endParaRPr lang="ru-RU" dirty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назначении администратора ведения электронного банка данных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детях-сиротах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детях, оставшихся без попечения родителей, а также лиц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данной категории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(ежегодно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денежной компенсации за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питание</a:t>
            </a:r>
            <a:endParaRPr lang="ru-RU" dirty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назначении социальной стипендии (издается 2 раза в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передаче на патронатное воспитание (после заключения договора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патронатными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воспитателями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оказании материальной помощи учащимся из числа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 реже 1 раза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год).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выплате денежных средств при трудоустройстве после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отчисления из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УО (после отчисления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прекращении государственного обеспечения.</a:t>
            </a:r>
          </a:p>
          <a:p>
            <a:pPr marL="109728" lvl="0" indent="0" algn="just" defTabSz="914400">
              <a:spcBef>
                <a:spcPts val="400"/>
              </a:spcBef>
              <a:buClr>
                <a:schemeClr val="accent2"/>
              </a:buClr>
              <a:buSzPct val="68000"/>
              <a:buNone/>
            </a:pPr>
            <a:endParaRPr lang="ru-RU" sz="1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50"/>
            <a:ext cx="1006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92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12000"/>
                <a:lumOff val="88000"/>
              </a:schemeClr>
            </a:gs>
            <a:gs pos="39000">
              <a:schemeClr val="accent1">
                <a:tint val="44500"/>
                <a:satMod val="160000"/>
                <a:lumMod val="82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6437" y="332657"/>
            <a:ext cx="6869939" cy="864095"/>
          </a:xfrm>
          <a:noFill/>
          <a:ln>
            <a:noFill/>
          </a:ln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07000"/>
              </a:lnSpc>
              <a:spcBef>
                <a:spcPts val="10"/>
              </a:spcBef>
              <a:spcAft>
                <a:spcPts val="10"/>
              </a:spcAft>
            </a:pPr>
            <a:r>
              <a:rPr lang="ru-RU" sz="1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</a:t>
            </a:r>
            <a:r>
              <a:rPr lang="ru-RU" sz="1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образования </a:t>
            </a:r>
            <a:br>
              <a:rPr lang="ru-RU" sz="1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«Гомельский областной социально-педагогический центр»</a:t>
            </a: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323528" y="1812276"/>
            <a:ext cx="8496944" cy="2400379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200" b="1" dirty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постинтернатного сопровождения учащихся из числа детей-сирот и детей, оставшихся без попечения родителей </a:t>
            </a:r>
            <a:endParaRPr lang="ru-RU" sz="3200" b="1" dirty="0" smtClean="0">
              <a:solidFill>
                <a:srgbClr val="8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3200" b="1" dirty="0">
                <a:solidFill>
                  <a:srgbClr val="8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учреждениях профессионального образования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47864" y="4869160"/>
            <a:ext cx="5796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b="1" spc="-1" dirty="0" smtClean="0">
                <a:solidFill>
                  <a:srgbClr val="8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Бордак Мария Васильевна, директор </a:t>
            </a:r>
          </a:p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	 </a:t>
            </a:r>
          </a:p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00206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	</a:t>
            </a:r>
            <a:endParaRPr lang="ru-RU" b="1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22</a:t>
            </a:fld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10" y="188720"/>
            <a:ext cx="1181011" cy="1008000"/>
          </a:xfrm>
          <a:prstGeom prst="ellipse">
            <a:avLst/>
          </a:prstGeom>
          <a:ln w="190500" cap="rnd">
            <a:solidFill>
              <a:schemeClr val="accent1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88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497111"/>
              </p:ext>
            </p:extLst>
          </p:nvPr>
        </p:nvGraphicFramePr>
        <p:xfrm>
          <a:off x="107504" y="116632"/>
          <a:ext cx="8928991" cy="6650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1"/>
              </a:tblGrid>
              <a:tr h="34711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800000"/>
                          </a:solidFill>
                        </a:rPr>
                        <a:t>Образец</a:t>
                      </a:r>
                      <a:r>
                        <a:rPr lang="ru-RU" baseline="0" dirty="0" smtClean="0">
                          <a:solidFill>
                            <a:srgbClr val="800000"/>
                          </a:solidFill>
                        </a:rPr>
                        <a:t> приказа</a:t>
                      </a:r>
                      <a:endParaRPr lang="ru-RU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</a:tr>
              <a:tr h="628459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 организации постинтернатного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сопровождения учащихся из числа </a:t>
                      </a:r>
                    </a:p>
                    <a:p>
                      <a:r>
                        <a:rPr lang="ru-RU" sz="1200" dirty="0" smtClean="0"/>
                        <a:t>детей-сирот, детей, оставшихся без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попечения родителей, лиц данной категории</a:t>
                      </a:r>
                    </a:p>
                    <a:p>
                      <a:endParaRPr lang="ru-RU" sz="800" dirty="0" smtClean="0"/>
                    </a:p>
                    <a:p>
                      <a:pPr algn="just"/>
                      <a:r>
                        <a:rPr lang="ru-RU" sz="1000" dirty="0" smtClean="0"/>
                        <a:t>На основании Постановления Совета Министров Республики Беларусь от 31.05.2013 г. № 433 «Об утверждении Положения о постинтернатном  сопровождении детей-сирот, детей, оставшихся без попечения родителей, а также лиц из числа детей-сирот и детей, оставшихся без попечения родителей»</a:t>
                      </a:r>
                    </a:p>
                    <a:p>
                      <a:r>
                        <a:rPr lang="ru-RU" sz="1000" dirty="0" smtClean="0"/>
                        <a:t>ПРИКАЗЫВАЮ:</a:t>
                      </a:r>
                    </a:p>
                    <a:p>
                      <a:r>
                        <a:rPr lang="ru-RU" sz="1000" dirty="0" smtClean="0"/>
                        <a:t>1.Специалистам СППС УО: </a:t>
                      </a:r>
                    </a:p>
                    <a:p>
                      <a:pPr algn="just"/>
                      <a:r>
                        <a:rPr lang="ru-RU" sz="1000" dirty="0" smtClean="0"/>
                        <a:t>1.1. Планировать работу по постинтернатному сопровождению детей-сирот, детей, оставшихся без попечения родителей, а также лиц данной категории  на учебный год - сентябрь.</a:t>
                      </a:r>
                    </a:p>
                    <a:p>
                      <a:pPr algn="just"/>
                      <a:r>
                        <a:rPr lang="ru-RU" sz="1000" dirty="0" smtClean="0"/>
                        <a:t>1.2. Направлять в местные исполнительные и распорядительные органы запросы о предоставлении актов сохранности жилых помещений, принадлежащих на праве собственности либо находящихся во владении и пользовании детей-сирот, детей, оставшихся без попечения родителей, лиц данной категории – октябрь, апрель.</a:t>
                      </a:r>
                    </a:p>
                    <a:p>
                      <a:pPr algn="just"/>
                      <a:r>
                        <a:rPr lang="ru-RU" sz="1000" dirty="0" smtClean="0"/>
                        <a:t>1.3. Направлять в орган опеки и попечительства отдела образования администрации района города по месту нахождения УО личные карточки детей-сирот и детей, оставшихся без попечения родителей в отношении детей, подлежащих усыновлению – в течение 7 дней</a:t>
                      </a:r>
                      <a:r>
                        <a:rPr lang="ru-RU" sz="1000" baseline="0" dirty="0" smtClean="0"/>
                        <a:t> после предоставления государственного обеспечения.</a:t>
                      </a:r>
                      <a:endParaRPr lang="ru-RU" sz="1000" dirty="0" smtClean="0"/>
                    </a:p>
                    <a:p>
                      <a:pPr algn="just"/>
                      <a:r>
                        <a:rPr lang="ru-RU" sz="1000" dirty="0" smtClean="0"/>
                        <a:t>1.4. Направлять в местные исполнительные и распорядительные органы  по месту приобретения обучающимися выпускного курса статуса детей-сирот, детей, оставшихся без попечения родителей, либо по месту планируемого  трудоустройства сведения о детях-сиротах, детях, оставшихся без попечения родителей, нуждающихся в назначении попечителя, трудоустройстве, предоставлении жилого помещения государственного жилищного фонда в общежитии, социального жилья – до 01.10.</a:t>
                      </a:r>
                    </a:p>
                    <a:p>
                      <a:pPr algn="just"/>
                      <a:r>
                        <a:rPr lang="ru-RU" sz="1000" dirty="0" smtClean="0"/>
                        <a:t>1.5. Направлять в случае досрочного прекращения образовательных отношений в местные исполнительные и распорядительные органы  сведения о детях-сиротах, детях, оставшихся без попечения родителей, лицах данной категории – в течение 3-х дней с момента отчисления.</a:t>
                      </a:r>
                    </a:p>
                    <a:p>
                      <a:pPr algn="just"/>
                      <a:r>
                        <a:rPr lang="ru-RU" sz="1000" dirty="0" smtClean="0"/>
                        <a:t>1.6. Осуществлять в установленном законодательством порядке постановку на учет нуждающихся в улучшении жилищных условий  детей-сирот, детей, оставшихся без попечения родителей – в течение учебного года по мере необходимости.</a:t>
                      </a:r>
                    </a:p>
                    <a:p>
                      <a:pPr algn="just"/>
                      <a:r>
                        <a:rPr lang="ru-RU" sz="1000" dirty="0" smtClean="0"/>
                        <a:t>1.7. Обеспечивать передачу лицам из числа детей-сирот после достижения ими совершеннолетия имущества, управление которыми осуществлялось в соответствии с законодательством -  в течение учебного года в случае необходимости.</a:t>
                      </a:r>
                    </a:p>
                    <a:p>
                      <a:pPr algn="just"/>
                      <a:r>
                        <a:rPr lang="ru-RU" sz="1000" dirty="0" smtClean="0"/>
                        <a:t>1.8. Направлять запросы по месту работы и месту жительства выпускников из числа детей-сирот, детей, оставшихся без попечения родителей, с целью получения информации об их социализации в общество в течение 2-х лет с момента отчисления.</a:t>
                      </a:r>
                    </a:p>
                    <a:p>
                      <a:pPr algn="just"/>
                      <a:r>
                        <a:rPr lang="ru-RU" sz="1000" dirty="0" smtClean="0"/>
                        <a:t>2.Зам. директора по УПР в соответствии с законодательством обеспечивать предоставление первого рабочего места лицам из числа детей-сирот и детей, оставшихся без попечения родителей, после прекращения обучения в УО.</a:t>
                      </a:r>
                    </a:p>
                    <a:p>
                      <a:pPr algn="just"/>
                      <a:r>
                        <a:rPr lang="ru-RU" sz="1000" dirty="0" smtClean="0"/>
                        <a:t>3.Мастерам производственного обучения  </a:t>
                      </a:r>
                    </a:p>
                    <a:p>
                      <a:pPr algn="just"/>
                      <a:r>
                        <a:rPr lang="ru-RU" sz="1000" dirty="0" smtClean="0"/>
                        <a:t>3.1. В течение 2-х лет после прекращения пребывания в УО осуществлять сбор сведений о лицах из числа детей-сирот и детей, оставшихся без попечения родителей (о месте жительства и месте работы) и предоставлять педагогу социальному.</a:t>
                      </a:r>
                    </a:p>
                    <a:p>
                      <a:pPr algn="just"/>
                      <a:r>
                        <a:rPr lang="ru-RU" sz="1000" dirty="0" smtClean="0"/>
                        <a:t>3.2. Выполнять обязанности по сопровождению обучающихся в группе детей-сирот, детей, оставшихся без попечения родителей, а также лиц данной категории.</a:t>
                      </a:r>
                    </a:p>
                    <a:p>
                      <a:r>
                        <a:rPr lang="ru-RU" sz="1000" dirty="0" smtClean="0"/>
                        <a:t>4.Контроль за исполнением приказа возложить на заместителя директора по УВР.</a:t>
                      </a:r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Директор								Ф.И.О.</a:t>
                      </a:r>
                    </a:p>
                    <a:p>
                      <a:endParaRPr lang="ru-RU" sz="1000" dirty="0" smtClean="0"/>
                    </a:p>
                    <a:p>
                      <a:r>
                        <a:rPr lang="ru-RU" sz="1000" dirty="0" smtClean="0"/>
                        <a:t>С приказом ознакомлены</a:t>
                      </a:r>
                    </a:p>
                    <a:p>
                      <a:endParaRPr lang="ru-RU" sz="10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86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6347714" cy="89460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Постинтернатное сопровождение</a:t>
            </a:r>
            <a:endParaRPr lang="ru-RU" sz="32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22600972"/>
              </p:ext>
            </p:extLst>
          </p:nvPr>
        </p:nvGraphicFramePr>
        <p:xfrm>
          <a:off x="394717" y="2348880"/>
          <a:ext cx="3673227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65683991"/>
              </p:ext>
            </p:extLst>
          </p:nvPr>
        </p:nvGraphicFramePr>
        <p:xfrm>
          <a:off x="4572000" y="2348880"/>
          <a:ext cx="3960440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1006475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862013"/>
              </p:ext>
            </p:extLst>
          </p:nvPr>
        </p:nvGraphicFramePr>
        <p:xfrm>
          <a:off x="755576" y="1031965"/>
          <a:ext cx="7993707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3707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C00000"/>
                          </a:solidFill>
                        </a:rPr>
                        <a:t>Осуществляется по месту фактического проживания</a:t>
                      </a:r>
                      <a:endParaRPr lang="ru-RU" sz="24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344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6811" y="-72734"/>
            <a:ext cx="972000" cy="9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2365" y="43934"/>
            <a:ext cx="8944131" cy="3169043"/>
          </a:xfrm>
        </p:spPr>
        <p:txBody>
          <a:bodyPr/>
          <a:lstStyle/>
          <a:p>
            <a:pPr marL="0" lvl="0" indent="0" algn="r"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14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Calibri"/>
                <a:cs typeface="Times New Roman"/>
              </a:rPr>
              <a:t>УТВЕРЖДАЮ</a:t>
            </a:r>
            <a:endParaRPr lang="ru-RU" sz="1400" b="1" dirty="0">
              <a:solidFill>
                <a:prstClr val="black">
                  <a:lumMod val="75000"/>
                  <a:lumOff val="25000"/>
                </a:prstClr>
              </a:solidFill>
              <a:ea typeface="Calibri"/>
              <a:cs typeface="Times New Roman"/>
            </a:endParaRPr>
          </a:p>
          <a:p>
            <a:pPr marL="0" lvl="0" indent="0" algn="r"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1400" b="1" dirty="0">
                <a:solidFill>
                  <a:prstClr val="black">
                    <a:lumMod val="75000"/>
                    <a:lumOff val="25000"/>
                  </a:prstClr>
                </a:solidFill>
                <a:ea typeface="Calibri"/>
                <a:cs typeface="Times New Roman"/>
              </a:rPr>
              <a:t>(руководитель</a:t>
            </a:r>
          </a:p>
          <a:p>
            <a:pPr marL="0" lvl="0" indent="0" algn="r"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1400" b="1" dirty="0">
                <a:solidFill>
                  <a:prstClr val="black">
                    <a:lumMod val="75000"/>
                    <a:lumOff val="25000"/>
                  </a:prstClr>
                </a:solidFill>
                <a:ea typeface="Calibri"/>
                <a:cs typeface="Times New Roman"/>
              </a:rPr>
              <a:t>учреждения образования)</a:t>
            </a:r>
          </a:p>
          <a:p>
            <a:pPr marL="0" lvl="0" indent="0" algn="r"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1400" b="1" dirty="0">
                <a:solidFill>
                  <a:prstClr val="black">
                    <a:lumMod val="75000"/>
                    <a:lumOff val="25000"/>
                  </a:prstClr>
                </a:solidFill>
                <a:ea typeface="Calibri"/>
                <a:cs typeface="Times New Roman"/>
              </a:rPr>
              <a:t>______________________ </a:t>
            </a:r>
          </a:p>
          <a:p>
            <a:pPr marL="0" lvl="0" indent="0" algn="r"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1400" b="1" dirty="0">
                <a:solidFill>
                  <a:prstClr val="black">
                    <a:lumMod val="75000"/>
                    <a:lumOff val="25000"/>
                  </a:prstClr>
                </a:solidFill>
                <a:ea typeface="Calibri"/>
                <a:cs typeface="Times New Roman"/>
              </a:rPr>
              <a:t>«__»__________20     </a:t>
            </a:r>
            <a:r>
              <a:rPr lang="ru-RU" sz="14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Calibri"/>
                <a:cs typeface="Times New Roman"/>
              </a:rPr>
              <a:t>г.</a:t>
            </a:r>
            <a:endParaRPr lang="ru-RU" sz="1600" b="1" dirty="0">
              <a:solidFill>
                <a:prstClr val="black">
                  <a:lumMod val="75000"/>
                  <a:lumOff val="25000"/>
                </a:prstClr>
              </a:solidFill>
              <a:ea typeface="Calibri"/>
              <a:cs typeface="Times New Roman"/>
            </a:endParaRPr>
          </a:p>
          <a:p>
            <a:pPr marL="0" lvl="0" indent="0" algn="ctr"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Программа </a:t>
            </a:r>
            <a: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постинтернатного сопровождения обучающихся </a:t>
            </a:r>
          </a:p>
          <a:p>
            <a:pPr marL="0" lvl="0" indent="0" algn="ctr"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из числа детей-сирот, детей, оставшихся без попечения родителей, и лиц из числа детей-сирот и детей, оставшихся без попечения родителей, в учреждении образования 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 </a:t>
            </a:r>
            <a:r>
              <a:rPr lang="ru-RU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____ учебный год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158925"/>
              </p:ext>
            </p:extLst>
          </p:nvPr>
        </p:nvGraphicFramePr>
        <p:xfrm>
          <a:off x="359189" y="2060848"/>
          <a:ext cx="8677306" cy="4174749"/>
        </p:xfrm>
        <a:graphic>
          <a:graphicData uri="http://schemas.openxmlformats.org/drawingml/2006/table">
            <a:tbl>
              <a:tblPr firstRow="1" firstCol="1" bandRow="1"/>
              <a:tblGrid>
                <a:gridCol w="611972"/>
                <a:gridCol w="2858587"/>
                <a:gridCol w="1735280"/>
                <a:gridCol w="1735280"/>
                <a:gridCol w="1736187"/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Наименование мероприятия 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Сроки исполнения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Исполнители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Отметка об исполнении 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320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Обеспечение социальных гарантий в период обучения 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922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Защита имущественных и жилищных прав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288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Осуществление воспитания и социальной адаптации, оказание психологической, социально-педагогической, материальной и иной помощи 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320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Контроль и поддержка в учебной деятельности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320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Подготовка к выпуску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640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Социальная поддержка и психологическая помощь в течение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2-х лет после выпуска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15" marR="640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33262" y="6165304"/>
            <a:ext cx="86773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руководителя_______________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 ______________</a:t>
            </a:r>
          </a:p>
          <a:p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(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	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(подпись</a:t>
            </a:r>
            <a:r>
              <a:rPr lang="ru-RU" sz="1600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        (</a:t>
            </a:r>
            <a:r>
              <a:rPr lang="ru-RU" sz="16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инициалы, фамилия)</a:t>
            </a:r>
            <a:endParaRPr lang="ru-RU" sz="1600" b="0" i="0" dirty="0">
              <a:solidFill>
                <a:srgbClr val="1A1A1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19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2365" y="-31796"/>
            <a:ext cx="9051635" cy="72449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1«Обеспечение социальных гарантий </a:t>
            </a:r>
            <a:b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обучения»</a:t>
            </a:r>
            <a:endParaRPr lang="ru-RU" sz="24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524312"/>
              </p:ext>
            </p:extLst>
          </p:nvPr>
        </p:nvGraphicFramePr>
        <p:xfrm>
          <a:off x="92365" y="764704"/>
          <a:ext cx="8944130" cy="6066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674"/>
                <a:gridCol w="3210713"/>
                <a:gridCol w="2394423"/>
                <a:gridCol w="1657192"/>
                <a:gridCol w="1223128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мероприятия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Срок исполнения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Исполнители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Отметка об исполнении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1.1.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Предоставления государственного обеспечения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 дня появления оснований для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гос. 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обеспечения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 социальный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1.2.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Освобождение от оплаты за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проживание в общежитии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 дня заселения в общежитие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Зав. общежития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 социальный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1.3.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Информирование управлений (отделов) по труду, занятости и социальной защите о предоставлении государственного обеспечения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5-дневный срок со дня предоставления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гос. обеспечения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 социальный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1.4.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Подготовка документов для открытия счетов в банке, перевод (оформление пенсии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мере необходимости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 социальный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1.5.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Обращение в управлений (отделов) по труду, занятости и социальной защите 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 целью возобновления выплат обучающимся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/>
                        </a:rPr>
                        <a:t>По мере необходимости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 социальный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1.6.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Выдача/замена 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единого билета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5-дневный срок со дня предоставления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гос. 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обеспечения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 социальный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1.7.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Предоставление информации в ТЦСОН об обучающихся сиротской категории и ранее обучающихся в учебном заведении.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Сентябрь,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июнь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 социальный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1.8.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Предоставление информации в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органы опеки и попечительства 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 обучающихся сиротской категории, подлежащих усыновлению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Calibri"/>
                        </a:rPr>
                        <a:t>В </a:t>
                      </a:r>
                      <a:r>
                        <a:rPr lang="ru-RU" sz="1100" b="0" dirty="0" smtClean="0">
                          <a:effectLst/>
                          <a:latin typeface="+mn-lt"/>
                          <a:ea typeface="Calibri"/>
                        </a:rPr>
                        <a:t>семидневный срок </a:t>
                      </a:r>
                      <a:r>
                        <a:rPr lang="ru-RU" sz="1100" dirty="0" smtClean="0">
                          <a:effectLst/>
                          <a:latin typeface="+mn-lt"/>
                          <a:ea typeface="Calibri"/>
                        </a:rPr>
                        <a:t>со дня, когда стало известно, что в отношении ребенка допускается усыновление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 социальный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1.9.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Запросы о предоставлении информации о жизнеустройстве, трудоустройстве ранее обучающихся сиротской категории (ТЦСОН, предприятия). 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раза в год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 социальный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1.9.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Запросы о предоставлении справок содержащих сведения из записи акта о рождении (отдел ЗАГС по территориальности)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мере необходимости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 социальный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1.10.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Иное</a:t>
                      </a:r>
                      <a:endParaRPr lang="ru-RU" sz="11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728" y="-92353"/>
            <a:ext cx="895763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456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39552" y="168004"/>
            <a:ext cx="8604448" cy="54868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«Защита </a:t>
            </a:r>
            <a:r>
              <a:rPr 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имущественных и жилищных прав»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2" y="-47408"/>
            <a:ext cx="756000" cy="7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091188"/>
              </p:ext>
            </p:extLst>
          </p:nvPr>
        </p:nvGraphicFramePr>
        <p:xfrm>
          <a:off x="92365" y="836712"/>
          <a:ext cx="8944130" cy="5251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674"/>
                <a:gridCol w="3210713"/>
                <a:gridCol w="2394423"/>
                <a:gridCol w="1657192"/>
                <a:gridCol w="1223128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мероприятия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Срок исполнения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Исполнители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Отметка об исполнении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2.1.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Контроль сохранности закрепленного жилья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/>
                        </a:rPr>
                        <a:t>Октябрь, апрель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 социальный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2.2.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Запросы о предоставлении справки о составе семьи и сведения по оплате за техническое обслуживание и коммунальные услуги (РСЦ по территориальности).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Октябрь, апрель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 социальный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2.3.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Обеспечение своевременной постановки несовершеннолетних на учет нуждающихся в улучшении жилищных условий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мере необходимости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 социальный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2.4.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Запросы о предоставлении информации о принятии на учет нуждающихся в улучшении жилищных условий учащихся сиротской категории.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/>
                        </a:rPr>
                        <a:t>По мере необходимости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 социальный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2.5.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/>
                        <a:t>Контроль регистрации обучающихся по месту жительства</a:t>
                      </a:r>
                      <a:endParaRPr lang="ru-RU" sz="11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Сентябрь (по вновь прибывшим учащимся) </a:t>
                      </a:r>
                      <a:endParaRPr lang="ru-RU" sz="11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Педагог социальный</a:t>
                      </a:r>
                      <a:endParaRPr lang="ru-RU" sz="11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/>
                      <a:endParaRPr lang="ru-RU" sz="11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2.6.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Регистрация по месту пребывания учащихся, проживающих в общежитии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 момента проживания в общежитии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Зав. общежитием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2.7.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Обращение в местные исполнительные и распорядительные органы с заявлением о признании жилого помещения непригодным к проживанию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мере необходимости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 социальный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2.8.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Обеспечение передачи имущества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достижению 18-летия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 социальный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2.9.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Иное</a:t>
                      </a:r>
                      <a:endParaRPr lang="ru-RU" sz="11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479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17153" y="55370"/>
            <a:ext cx="8726847" cy="93610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«</a:t>
            </a:r>
            <a:r>
              <a:rPr lang="ru-RU" sz="20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</a:t>
            </a:r>
            <a:r>
              <a:rPr lang="ru-RU" sz="2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и социальной адаптации, </a:t>
            </a:r>
            <a:r>
              <a:rPr lang="ru-RU" sz="20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</a:t>
            </a:r>
            <a:r>
              <a:rPr lang="ru-RU" sz="2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психологической, социально-педагогической, </a:t>
            </a:r>
            <a:r>
              <a:rPr lang="ru-RU" sz="20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материальной и </a:t>
            </a:r>
            <a:r>
              <a:rPr lang="ru-RU" sz="2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иной помощи»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897589"/>
              </p:ext>
            </p:extLst>
          </p:nvPr>
        </p:nvGraphicFramePr>
        <p:xfrm>
          <a:off x="92365" y="1052736"/>
          <a:ext cx="8944130" cy="5579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674"/>
                <a:gridCol w="3210713"/>
                <a:gridCol w="1746352"/>
                <a:gridCol w="2376264"/>
                <a:gridCol w="1152127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мероприятия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Срок исполнения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Исполнители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Отметка об исполнении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3.1.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Передача несовершеннолетнего на патронатное воспитание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 соответствии с договором </a:t>
                      </a: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патронатного воспитания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Педагог социальный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3.2.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Оказание материальной помощи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Не реже чем 1 раз </a:t>
                      </a: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 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Главный бухгалтер,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Зам. директора по УВР,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Педагог социальный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3.3.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Выплата денежной компенсации расходов за питание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Ежемесячно не позднее </a:t>
                      </a:r>
                      <a:endParaRPr lang="ru-RU" sz="11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5-го </a:t>
                      </a: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числа месяца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Главный бухгалтер,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Зам. директора по УВР,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Педагог социальный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3.4.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Выплата средств на приобретение одежды, обуви, мягкого инвентаря и оборудования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Ежеквартально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Главный бухгалтер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68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3.5.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Проведение </a:t>
                      </a: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диагностических исследований 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 течение года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СППС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3.6.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Оказание коррекционной и консультационной помощи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 течение года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СППС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3.7.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Проведение </a:t>
                      </a: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занятий, способствующих адаптации и интеграции в дальнейшей жизни, подготовке к семейной жизни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 течение года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Зам. директора по УВР, СППС, руководители групп, воспитатели общежития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3.8.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Организация социальной адаптации в общежитии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Сентябрь-октябрь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Зам. директора по УВР, СППС, воспитатели  общежития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3.9.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Организация </a:t>
                      </a:r>
                      <a:r>
                        <a:rPr lang="ru-RU" sz="1100" dirty="0" smtClean="0"/>
                        <a:t>занятости,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досуга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 течение года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Педагог-организатор, СППС, </a:t>
                      </a: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руководители учебных </a:t>
                      </a: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групп, воспитатели общежития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3.10.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Организация </a:t>
                      </a: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оздоровления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 течение года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СППС, председатель профкома, медработник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3.11.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Осуществление</a:t>
                      </a:r>
                      <a:r>
                        <a:rPr lang="ru-RU" sz="11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контроля расходования денежных средств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Постоянно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Педагог социальный,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руководители учебных групп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4039"/>
            <a:ext cx="895763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555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39552" y="230623"/>
            <a:ext cx="8352928" cy="72449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4 «Контроль и поддержка в учебной деятельности»</a:t>
            </a:r>
            <a:endParaRPr lang="ru-RU" sz="24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706843"/>
              </p:ext>
            </p:extLst>
          </p:nvPr>
        </p:nvGraphicFramePr>
        <p:xfrm>
          <a:off x="103474" y="1052736"/>
          <a:ext cx="8707749" cy="3759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52"/>
                <a:gridCol w="3125858"/>
                <a:gridCol w="1470064"/>
                <a:gridCol w="2103148"/>
                <a:gridCol w="1562127"/>
              </a:tblGrid>
              <a:tr h="509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мероприятия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Срок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исполнения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Исполнители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Отметка об исполнении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0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4.1.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Осуществление контроля успеваемости, посещаемости учебных занятий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 течение учебного года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Зам. директора по УВР, УР, УПР, СППС, преподаватели,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руководители учебных групп 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600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4.2.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Осуществление</a:t>
                      </a:r>
                      <a:r>
                        <a:rPr lang="ru-RU" sz="11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и</a:t>
                      </a: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ндивидуальной работы по ликвидации пробелов в знаниях обучающихся, пропусков занятий без</a:t>
                      </a:r>
                      <a:r>
                        <a:rPr lang="ru-RU" sz="11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уважительной причины</a:t>
                      </a: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/>
                        </a:rPr>
                        <a:t>В течение учебного года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/>
                        </a:rPr>
                        <a:t>по мере необходимости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Зам. директора по УВР, УР, УПР, СППС,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преподаватели, руководители учебных групп 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449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4.3.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+mn-lt"/>
                        </a:rPr>
                        <a:t>Оказание индивидуальной помощи по ликвидации академических задолженностей </a:t>
                      </a:r>
                      <a:endParaRPr lang="ru-RU" sz="11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+mn-lt"/>
                        </a:rPr>
                        <a:t>По мере необходимости</a:t>
                      </a:r>
                      <a:endParaRPr lang="ru-RU" sz="11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Зам. директора по УР, УПР,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педагог</a:t>
                      </a:r>
                      <a:r>
                        <a:rPr lang="ru-RU" sz="11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социальный,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руководители учебных групп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4005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4.4.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+mn-lt"/>
                        </a:rPr>
                        <a:t>Иное</a:t>
                      </a:r>
                    </a:p>
                    <a:p>
                      <a:endParaRPr lang="ru-RU" sz="1100" dirty="0" smtClean="0">
                        <a:latin typeface="+mn-lt"/>
                      </a:endParaRPr>
                    </a:p>
                    <a:p>
                      <a:endParaRPr lang="ru-RU" sz="11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36734"/>
            <a:ext cx="895763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764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2_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3_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6953</TotalTime>
  <Words>3433</Words>
  <Application>Microsoft Office PowerPoint</Application>
  <PresentationFormat>Экран (4:3)</PresentationFormat>
  <Paragraphs>553</Paragraphs>
  <Slides>22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Грань</vt:lpstr>
      <vt:lpstr>1_Грань</vt:lpstr>
      <vt:lpstr>2_Грань</vt:lpstr>
      <vt:lpstr>3_Грань</vt:lpstr>
      <vt:lpstr> Государственное учреждение образования   «Гомельский областной социально-педагогический центр»</vt:lpstr>
      <vt:lpstr>Документы, регламентирующие деятельность  по постинтернатному сопровождению</vt:lpstr>
      <vt:lpstr>Презентация PowerPoint</vt:lpstr>
      <vt:lpstr>Постинтернатное сопровождение</vt:lpstr>
      <vt:lpstr>Презентация PowerPoint</vt:lpstr>
      <vt:lpstr>Раздел 1«Обеспечение социальных гарантий  в период обучения»</vt:lpstr>
      <vt:lpstr>Раздел 2 «Защита имущественных и жилищных прав»</vt:lpstr>
      <vt:lpstr>Раздел 3 «Осуществление воспитания и социальной адаптации,  оказание психологической, социально-педагогической,  материальной и иной помощи»</vt:lpstr>
      <vt:lpstr>Раздел 4 «Контроль и поддержка в учебной деятельности»</vt:lpstr>
      <vt:lpstr>Раздел 5 «Подготовка к выпуску»</vt:lpstr>
      <vt:lpstr>Раздел 6 «Социальная поддержка и психологическая помощь  в течение двух лет после выпуска»</vt:lpstr>
      <vt:lpstr>Взаимодействие участников образовательного процесса по постинтернатному сопровождению</vt:lpstr>
      <vt:lpstr>Функции участников взаимодействия</vt:lpstr>
      <vt:lpstr>Презентация PowerPoint</vt:lpstr>
      <vt:lpstr>Функции участников взаимодействия </vt:lpstr>
      <vt:lpstr>Презентация PowerPoint</vt:lpstr>
      <vt:lpstr>Презентация PowerPoint</vt:lpstr>
      <vt:lpstr>Документы, регламентирующие деятельность по защите прав и законных интересов обучающихся из категории детей-сирот</vt:lpstr>
      <vt:lpstr>Документы, регламентирующие деятельность по защите прав и законных интересов обучающихся из категории детей-сирот</vt:lpstr>
      <vt:lpstr>Документы, регламентирующие деятельность по защите прав и законных интересов обучающихся из категории детей-сирот</vt:lpstr>
      <vt:lpstr>Перечень локальных правовых документов учреждения образования по постинтернатному сопровождению детей-сирот и детей, оставшихся без попечения родителей, а также лиц из их числа (приказы)</vt:lpstr>
      <vt:lpstr> Государственное учреждение образования   «Гомельский областной социально-педагогический центр»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Дополнительное образование  детей и молодежи</dc:title>
  <dc:creator>Admin</dc:creator>
  <cp:lastModifiedBy>User</cp:lastModifiedBy>
  <cp:revision>554</cp:revision>
  <cp:lastPrinted>2025-02-12T17:52:54Z</cp:lastPrinted>
  <dcterms:created xsi:type="dcterms:W3CDTF">2016-02-15T06:51:51Z</dcterms:created>
  <dcterms:modified xsi:type="dcterms:W3CDTF">2025-02-13T12:39:04Z</dcterms:modified>
</cp:coreProperties>
</file>