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1"/>
  </p:notesMasterIdLst>
  <p:sldIdLst>
    <p:sldId id="404" r:id="rId2"/>
    <p:sldId id="355" r:id="rId3"/>
    <p:sldId id="386" r:id="rId4"/>
    <p:sldId id="371" r:id="rId5"/>
    <p:sldId id="389" r:id="rId6"/>
    <p:sldId id="394" r:id="rId7"/>
    <p:sldId id="405" r:id="rId8"/>
    <p:sldId id="399" r:id="rId9"/>
    <p:sldId id="400" r:id="rId10"/>
    <p:sldId id="401" r:id="rId11"/>
    <p:sldId id="402" r:id="rId12"/>
    <p:sldId id="406" r:id="rId13"/>
    <p:sldId id="360" r:id="rId14"/>
    <p:sldId id="403" r:id="rId15"/>
    <p:sldId id="393" r:id="rId16"/>
    <p:sldId id="373" r:id="rId17"/>
    <p:sldId id="396" r:id="rId18"/>
    <p:sldId id="397" r:id="rId19"/>
    <p:sldId id="395" r:id="rId2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3300"/>
    <a:srgbClr val="E57301"/>
    <a:srgbClr val="A365D1"/>
    <a:srgbClr val="FE8002"/>
    <a:srgbClr val="FFE285"/>
    <a:srgbClr val="FFFF00"/>
    <a:srgbClr val="FFE1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09" autoAdjust="0"/>
  </p:normalViewPr>
  <p:slideViewPr>
    <p:cSldViewPr>
      <p:cViewPr>
        <p:scale>
          <a:sx n="82" d="100"/>
          <a:sy n="82" d="100"/>
        </p:scale>
        <p:origin x="-9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CE763-FD14-4B0D-A9D8-384DC1C4124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по решению комиссии по делам несовершеннолетних</a:t>
          </a:r>
        </a:p>
      </dgm:t>
    </dgm:pt>
    <dgm:pt modelId="{ACE5D470-132C-4622-9A5E-9BAD20665D06}" type="parTrans" cxnId="{02933C99-1A3C-408B-941B-850CD603294C}">
      <dgm:prSet/>
      <dgm:spPr/>
      <dgm:t>
        <a:bodyPr/>
        <a:lstStyle/>
        <a:p>
          <a:endParaRPr lang="ru-RU"/>
        </a:p>
      </dgm:t>
    </dgm:pt>
    <dgm:pt modelId="{3234D102-F217-4EB8-8D50-22AA8D9C428D}" type="sibTrans" cxnId="{02933C99-1A3C-408B-941B-850CD603294C}">
      <dgm:prSet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на основании решения суда без лишения родительских прав</a:t>
          </a: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нахождения</a:t>
          </a:r>
          <a:r>
            <a:rPr lang="ru-RU" sz="2000" baseline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их в розыске, лечебно-трудовых профилакториях или в местах содержания под стражей</a:t>
          </a:r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отбывания наказания в учреждениях, исполняющих наказание в виде лишения, ограничения свободы, ареста </a:t>
          </a: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8C2E6FF-5252-402B-A79D-55DDA1FB2671}" type="pres">
      <dgm:prSet presAssocID="{0D41F2E8-E80E-4EA9-B529-A0DFAF0A7D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61B53-20BE-42B6-9C20-34CFF719FFBE}" type="pres">
      <dgm:prSet presAssocID="{781CE763-FD14-4B0D-A9D8-384DC1C41246}" presName="parentLin" presStyleCnt="0"/>
      <dgm:spPr/>
    </dgm:pt>
    <dgm:pt modelId="{C45EE75D-0AEC-4B13-AB14-418BF94D4089}" type="pres">
      <dgm:prSet presAssocID="{781CE763-FD14-4B0D-A9D8-384DC1C412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89B2B5D-3FF8-4902-9B25-BC8864427326}" type="pres">
      <dgm:prSet presAssocID="{781CE763-FD14-4B0D-A9D8-384DC1C41246}" presName="parentText" presStyleLbl="node1" presStyleIdx="0" presStyleCnt="4" custScaleX="134738" custScaleY="103659" custLinFactNeighborX="-42125" custLinFactNeighborY="3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5DBEC-F317-43D0-B781-417512238B93}" type="pres">
      <dgm:prSet presAssocID="{781CE763-FD14-4B0D-A9D8-384DC1C41246}" presName="negativeSpace" presStyleCnt="0"/>
      <dgm:spPr/>
    </dgm:pt>
    <dgm:pt modelId="{8DDC60A7-1D45-401D-B954-12C9B8870F26}" type="pres">
      <dgm:prSet presAssocID="{781CE763-FD14-4B0D-A9D8-384DC1C41246}" presName="childText" presStyleLbl="conFgAcc1" presStyleIdx="0" presStyleCnt="4">
        <dgm:presLayoutVars>
          <dgm:bulletEnabled val="1"/>
        </dgm:presLayoutVars>
      </dgm:prSet>
      <dgm:spPr/>
    </dgm:pt>
    <dgm:pt modelId="{DFB8EF12-C4BD-41BA-BCF5-7F6C39783294}" type="pres">
      <dgm:prSet presAssocID="{3234D102-F217-4EB8-8D50-22AA8D9C428D}" presName="spaceBetweenRectangles" presStyleCnt="0"/>
      <dgm:spPr/>
    </dgm:pt>
    <dgm:pt modelId="{5170AC52-E2A1-40E5-8BC8-772DED6814F2}" type="pres">
      <dgm:prSet presAssocID="{DD96D7CB-5D5F-4AF2-B014-7D04B97D1D56}" presName="parentLin" presStyleCnt="0"/>
      <dgm:spPr/>
    </dgm:pt>
    <dgm:pt modelId="{CD079EAA-AF8F-437D-ACBC-F2F8BE5AF2A2}" type="pres">
      <dgm:prSet presAssocID="{DD96D7CB-5D5F-4AF2-B014-7D04B97D1D5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292B843-514D-447B-AF6E-A239518F4BA1}" type="pres">
      <dgm:prSet presAssocID="{DD96D7CB-5D5F-4AF2-B014-7D04B97D1D56}" presName="parentText" presStyleLbl="node1" presStyleIdx="1" presStyleCnt="4" custScaleX="134505" custScaleY="106707" custLinFactNeighborX="-38775" custLinFactNeighborY="-321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CBA8E-A64A-420B-BA44-5EB221B5CAAF}" type="pres">
      <dgm:prSet presAssocID="{DD96D7CB-5D5F-4AF2-B014-7D04B97D1D56}" presName="negativeSpace" presStyleCnt="0"/>
      <dgm:spPr/>
    </dgm:pt>
    <dgm:pt modelId="{8556F21B-9DFF-4608-903E-EEBE391D79C2}" type="pres">
      <dgm:prSet presAssocID="{DD96D7CB-5D5F-4AF2-B014-7D04B97D1D56}" presName="childText" presStyleLbl="conFgAcc1" presStyleIdx="1" presStyleCnt="4">
        <dgm:presLayoutVars>
          <dgm:bulletEnabled val="1"/>
        </dgm:presLayoutVars>
      </dgm:prSet>
      <dgm:spPr/>
    </dgm:pt>
    <dgm:pt modelId="{1BB30645-FFC6-4CA7-8923-896B1A315483}" type="pres">
      <dgm:prSet presAssocID="{9A834772-B55B-462D-93FC-DB4247B921B0}" presName="spaceBetweenRectangles" presStyleCnt="0"/>
      <dgm:spPr/>
    </dgm:pt>
    <dgm:pt modelId="{6DFD7C6A-C1C9-4130-B6B9-41641B6B8B5E}" type="pres">
      <dgm:prSet presAssocID="{36E224F0-0A02-4C46-8640-33A73607AA52}" presName="parentLin" presStyleCnt="0"/>
      <dgm:spPr/>
    </dgm:pt>
    <dgm:pt modelId="{3CCC12A2-85DD-4FFD-9D44-EF73CF83242D}" type="pres">
      <dgm:prSet presAssocID="{36E224F0-0A02-4C46-8640-33A73607AA5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BF61E65-67B7-4112-A638-4BC27D784B9B}" type="pres">
      <dgm:prSet presAssocID="{36E224F0-0A02-4C46-8640-33A73607AA52}" presName="parentText" presStyleLbl="node1" presStyleIdx="2" presStyleCnt="4" custScaleX="139241" custScaleY="102439" custLinFactNeighborX="-34764" custLinFactNeighborY="53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DB73F-AC58-4B32-82AB-FB3D21DF9A11}" type="pres">
      <dgm:prSet presAssocID="{36E224F0-0A02-4C46-8640-33A73607AA52}" presName="negativeSpace" presStyleCnt="0"/>
      <dgm:spPr/>
    </dgm:pt>
    <dgm:pt modelId="{CEBEB4A8-8935-4DE3-B2D0-80126A8F11D4}" type="pres">
      <dgm:prSet presAssocID="{36E224F0-0A02-4C46-8640-33A73607AA52}" presName="childText" presStyleLbl="conFgAcc1" presStyleIdx="2" presStyleCnt="4">
        <dgm:presLayoutVars>
          <dgm:bulletEnabled val="1"/>
        </dgm:presLayoutVars>
      </dgm:prSet>
      <dgm:spPr/>
    </dgm:pt>
    <dgm:pt modelId="{8F38F5B9-3E89-400C-81E6-3B23A485C8AD}" type="pres">
      <dgm:prSet presAssocID="{447F63B7-90F6-485B-9AB8-FEEF05F2C9F1}" presName="spaceBetweenRectangles" presStyleCnt="0"/>
      <dgm:spPr/>
    </dgm:pt>
    <dgm:pt modelId="{8A882265-D46D-4625-93F7-96E4D5B5E175}" type="pres">
      <dgm:prSet presAssocID="{5DC3718A-EACB-4F28-9BF4-AAF300CDEB43}" presName="parentLin" presStyleCnt="0"/>
      <dgm:spPr/>
    </dgm:pt>
    <dgm:pt modelId="{37E12C17-80BA-4490-B0EA-AF92E60AA9E4}" type="pres">
      <dgm:prSet presAssocID="{5DC3718A-EACB-4F28-9BF4-AAF300CDEB4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A7F8C9B-C212-466F-9E01-27939329AC5E}" type="pres">
      <dgm:prSet presAssocID="{5DC3718A-EACB-4F28-9BF4-AAF300CDEB43}" presName="parentText" presStyleLbl="node1" presStyleIdx="3" presStyleCnt="4" custScaleX="141509" custScaleY="102439" custLinFactNeighborX="-38775" custLinFactNeighborY="1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D012-C80C-4E81-9481-89D0ECD0A0AF}" type="pres">
      <dgm:prSet presAssocID="{5DC3718A-EACB-4F28-9BF4-AAF300CDEB43}" presName="negativeSpace" presStyleCnt="0"/>
      <dgm:spPr/>
    </dgm:pt>
    <dgm:pt modelId="{1BEC9F4C-CE96-4980-82D3-9EC4DF75B1AA}" type="pres">
      <dgm:prSet presAssocID="{5DC3718A-EACB-4F28-9BF4-AAF300CDEB4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EA07121-EA0E-4F45-99D5-19DEDA93B159}" type="presOf" srcId="{5DC3718A-EACB-4F28-9BF4-AAF300CDEB43}" destId="{AA7F8C9B-C212-466F-9E01-27939329AC5E}" srcOrd="1" destOrd="0" presId="urn:microsoft.com/office/officeart/2005/8/layout/list1"/>
    <dgm:cxn modelId="{02933C99-1A3C-408B-941B-850CD603294C}" srcId="{0D41F2E8-E80E-4EA9-B529-A0DFAF0A7D29}" destId="{781CE763-FD14-4B0D-A9D8-384DC1C41246}" srcOrd="0" destOrd="0" parTransId="{ACE5D470-132C-4622-9A5E-9BAD20665D06}" sibTransId="{3234D102-F217-4EB8-8D50-22AA8D9C428D}"/>
    <dgm:cxn modelId="{6FF498DD-B26D-4F19-96C1-66FB72B68030}" srcId="{0D41F2E8-E80E-4EA9-B529-A0DFAF0A7D29}" destId="{DD96D7CB-5D5F-4AF2-B014-7D04B97D1D56}" srcOrd="1" destOrd="0" parTransId="{0A6CA128-05B1-44D9-98CF-59B78333CA09}" sibTransId="{9A834772-B55B-462D-93FC-DB4247B921B0}"/>
    <dgm:cxn modelId="{8B5323FE-8504-4D0E-8E90-AA970AF4C6E7}" type="presOf" srcId="{36E224F0-0A02-4C46-8640-33A73607AA52}" destId="{CBF61E65-67B7-4112-A638-4BC27D784B9B}" srcOrd="1" destOrd="0" presId="urn:microsoft.com/office/officeart/2005/8/layout/list1"/>
    <dgm:cxn modelId="{11F4DF2B-161E-4293-B73C-55FDE59F70B3}" type="presOf" srcId="{DD96D7CB-5D5F-4AF2-B014-7D04B97D1D56}" destId="{D292B843-514D-447B-AF6E-A239518F4BA1}" srcOrd="1" destOrd="0" presId="urn:microsoft.com/office/officeart/2005/8/layout/list1"/>
    <dgm:cxn modelId="{229E4DBC-0797-4C3B-9808-68C4D55D79C2}" type="presOf" srcId="{781CE763-FD14-4B0D-A9D8-384DC1C41246}" destId="{C45EE75D-0AEC-4B13-AB14-418BF94D4089}" srcOrd="0" destOrd="0" presId="urn:microsoft.com/office/officeart/2005/8/layout/list1"/>
    <dgm:cxn modelId="{D18BAE3E-FA96-421E-9DA0-ADD4197502BC}" type="presOf" srcId="{36E224F0-0A02-4C46-8640-33A73607AA52}" destId="{3CCC12A2-85DD-4FFD-9D44-EF73CF83242D}" srcOrd="0" destOrd="0" presId="urn:microsoft.com/office/officeart/2005/8/layout/list1"/>
    <dgm:cxn modelId="{AE62E2DE-779E-4B24-B172-BB39EAECF970}" type="presOf" srcId="{0D41F2E8-E80E-4EA9-B529-A0DFAF0A7D29}" destId="{F8C2E6FF-5252-402B-A79D-55DDA1FB2671}" srcOrd="0" destOrd="0" presId="urn:microsoft.com/office/officeart/2005/8/layout/list1"/>
    <dgm:cxn modelId="{57660313-587D-41DF-A429-16773A737E13}" type="presOf" srcId="{5DC3718A-EACB-4F28-9BF4-AAF300CDEB43}" destId="{37E12C17-80BA-4490-B0EA-AF92E60AA9E4}" srcOrd="0" destOrd="0" presId="urn:microsoft.com/office/officeart/2005/8/layout/list1"/>
    <dgm:cxn modelId="{2E3A5018-8A79-4E12-B968-2FAD7D9C1DE8}" type="presOf" srcId="{DD96D7CB-5D5F-4AF2-B014-7D04B97D1D56}" destId="{CD079EAA-AF8F-437D-ACBC-F2F8BE5AF2A2}" srcOrd="0" destOrd="0" presId="urn:microsoft.com/office/officeart/2005/8/layout/list1"/>
    <dgm:cxn modelId="{4ABCA97F-050C-4B1E-AA2A-84B0ABACFA8A}" type="presOf" srcId="{781CE763-FD14-4B0D-A9D8-384DC1C41246}" destId="{F89B2B5D-3FF8-4902-9B25-BC8864427326}" srcOrd="1" destOrd="0" presId="urn:microsoft.com/office/officeart/2005/8/layout/list1"/>
    <dgm:cxn modelId="{D783AEA0-F136-4D19-A93A-A59DE915D9E6}" srcId="{0D41F2E8-E80E-4EA9-B529-A0DFAF0A7D29}" destId="{36E224F0-0A02-4C46-8640-33A73607AA52}" srcOrd="2" destOrd="0" parTransId="{61014B62-7D07-4BFB-8C26-210B3BC6E09F}" sibTransId="{447F63B7-90F6-485B-9AB8-FEEF05F2C9F1}"/>
    <dgm:cxn modelId="{59718EEC-802A-4B17-90E2-6DF224A035C9}" srcId="{0D41F2E8-E80E-4EA9-B529-A0DFAF0A7D29}" destId="{5DC3718A-EACB-4F28-9BF4-AAF300CDEB43}" srcOrd="3" destOrd="0" parTransId="{E7047BF6-0ACF-48A8-9413-535EA46103DC}" sibTransId="{E6A26650-3A6B-40FD-BA58-4F0C323EDABA}"/>
    <dgm:cxn modelId="{1038FDA5-7A1C-4EB2-8204-4B8DCEC38FED}" type="presParOf" srcId="{F8C2E6FF-5252-402B-A79D-55DDA1FB2671}" destId="{0ED61B53-20BE-42B6-9C20-34CFF719FFBE}" srcOrd="0" destOrd="0" presId="urn:microsoft.com/office/officeart/2005/8/layout/list1"/>
    <dgm:cxn modelId="{BDF84ACE-702F-40ED-B2C5-8AD1F854EEA6}" type="presParOf" srcId="{0ED61B53-20BE-42B6-9C20-34CFF719FFBE}" destId="{C45EE75D-0AEC-4B13-AB14-418BF94D4089}" srcOrd="0" destOrd="0" presId="urn:microsoft.com/office/officeart/2005/8/layout/list1"/>
    <dgm:cxn modelId="{B4AEBD5B-00E9-4240-80F2-DEFDA0EC6F6C}" type="presParOf" srcId="{0ED61B53-20BE-42B6-9C20-34CFF719FFBE}" destId="{F89B2B5D-3FF8-4902-9B25-BC8864427326}" srcOrd="1" destOrd="0" presId="urn:microsoft.com/office/officeart/2005/8/layout/list1"/>
    <dgm:cxn modelId="{2709B597-9FED-4A76-8EC0-044762B2112C}" type="presParOf" srcId="{F8C2E6FF-5252-402B-A79D-55DDA1FB2671}" destId="{BF45DBEC-F317-43D0-B781-417512238B93}" srcOrd="1" destOrd="0" presId="urn:microsoft.com/office/officeart/2005/8/layout/list1"/>
    <dgm:cxn modelId="{59D59DA3-64A8-4B45-BC9D-53CDCCBCACEC}" type="presParOf" srcId="{F8C2E6FF-5252-402B-A79D-55DDA1FB2671}" destId="{8DDC60A7-1D45-401D-B954-12C9B8870F26}" srcOrd="2" destOrd="0" presId="urn:microsoft.com/office/officeart/2005/8/layout/list1"/>
    <dgm:cxn modelId="{1FDFC3C2-1CC4-4B07-8A53-3E2FEE4804B1}" type="presParOf" srcId="{F8C2E6FF-5252-402B-A79D-55DDA1FB2671}" destId="{DFB8EF12-C4BD-41BA-BCF5-7F6C39783294}" srcOrd="3" destOrd="0" presId="urn:microsoft.com/office/officeart/2005/8/layout/list1"/>
    <dgm:cxn modelId="{22C26DAC-C82A-41EC-9216-05E5EC1B8624}" type="presParOf" srcId="{F8C2E6FF-5252-402B-A79D-55DDA1FB2671}" destId="{5170AC52-E2A1-40E5-8BC8-772DED6814F2}" srcOrd="4" destOrd="0" presId="urn:microsoft.com/office/officeart/2005/8/layout/list1"/>
    <dgm:cxn modelId="{656746D0-CD0F-484D-ACC1-C990E30D0FD3}" type="presParOf" srcId="{5170AC52-E2A1-40E5-8BC8-772DED6814F2}" destId="{CD079EAA-AF8F-437D-ACBC-F2F8BE5AF2A2}" srcOrd="0" destOrd="0" presId="urn:microsoft.com/office/officeart/2005/8/layout/list1"/>
    <dgm:cxn modelId="{B256E53C-67D7-4034-AC4B-422EECCEEE9F}" type="presParOf" srcId="{5170AC52-E2A1-40E5-8BC8-772DED6814F2}" destId="{D292B843-514D-447B-AF6E-A239518F4BA1}" srcOrd="1" destOrd="0" presId="urn:microsoft.com/office/officeart/2005/8/layout/list1"/>
    <dgm:cxn modelId="{E8302658-3D96-4E64-BBF4-3F81058DBF3A}" type="presParOf" srcId="{F8C2E6FF-5252-402B-A79D-55DDA1FB2671}" destId="{7B5CBA8E-A64A-420B-BA44-5EB221B5CAAF}" srcOrd="5" destOrd="0" presId="urn:microsoft.com/office/officeart/2005/8/layout/list1"/>
    <dgm:cxn modelId="{5FBD35C3-2076-4AD9-B471-E329732D0F8E}" type="presParOf" srcId="{F8C2E6FF-5252-402B-A79D-55DDA1FB2671}" destId="{8556F21B-9DFF-4608-903E-EEBE391D79C2}" srcOrd="6" destOrd="0" presId="urn:microsoft.com/office/officeart/2005/8/layout/list1"/>
    <dgm:cxn modelId="{C4CE1563-D70B-4985-A2E5-7D666672DBFB}" type="presParOf" srcId="{F8C2E6FF-5252-402B-A79D-55DDA1FB2671}" destId="{1BB30645-FFC6-4CA7-8923-896B1A315483}" srcOrd="7" destOrd="0" presId="urn:microsoft.com/office/officeart/2005/8/layout/list1"/>
    <dgm:cxn modelId="{45491F8D-93B2-43E8-B9D5-186C26D10DD4}" type="presParOf" srcId="{F8C2E6FF-5252-402B-A79D-55DDA1FB2671}" destId="{6DFD7C6A-C1C9-4130-B6B9-41641B6B8B5E}" srcOrd="8" destOrd="0" presId="urn:microsoft.com/office/officeart/2005/8/layout/list1"/>
    <dgm:cxn modelId="{98DFB0B3-4CB1-467C-BF8D-A4B466D4690C}" type="presParOf" srcId="{6DFD7C6A-C1C9-4130-B6B9-41641B6B8B5E}" destId="{3CCC12A2-85DD-4FFD-9D44-EF73CF83242D}" srcOrd="0" destOrd="0" presId="urn:microsoft.com/office/officeart/2005/8/layout/list1"/>
    <dgm:cxn modelId="{9ED40DBB-D6EC-48BC-9536-A4B5D52160FE}" type="presParOf" srcId="{6DFD7C6A-C1C9-4130-B6B9-41641B6B8B5E}" destId="{CBF61E65-67B7-4112-A638-4BC27D784B9B}" srcOrd="1" destOrd="0" presId="urn:microsoft.com/office/officeart/2005/8/layout/list1"/>
    <dgm:cxn modelId="{396A0C64-9AB6-41DE-96DD-049242DD4774}" type="presParOf" srcId="{F8C2E6FF-5252-402B-A79D-55DDA1FB2671}" destId="{785DB73F-AC58-4B32-82AB-FB3D21DF9A11}" srcOrd="9" destOrd="0" presId="urn:microsoft.com/office/officeart/2005/8/layout/list1"/>
    <dgm:cxn modelId="{8A4523AF-1E9E-4664-A48F-083E94BE22C5}" type="presParOf" srcId="{F8C2E6FF-5252-402B-A79D-55DDA1FB2671}" destId="{CEBEB4A8-8935-4DE3-B2D0-80126A8F11D4}" srcOrd="10" destOrd="0" presId="urn:microsoft.com/office/officeart/2005/8/layout/list1"/>
    <dgm:cxn modelId="{B55DEA17-03B1-44B3-89F0-AFCFDD008474}" type="presParOf" srcId="{F8C2E6FF-5252-402B-A79D-55DDA1FB2671}" destId="{8F38F5B9-3E89-400C-81E6-3B23A485C8AD}" srcOrd="11" destOrd="0" presId="urn:microsoft.com/office/officeart/2005/8/layout/list1"/>
    <dgm:cxn modelId="{CE52E04E-FAA6-478A-8B99-DB68AD7445AB}" type="presParOf" srcId="{F8C2E6FF-5252-402B-A79D-55DDA1FB2671}" destId="{8A882265-D46D-4625-93F7-96E4D5B5E175}" srcOrd="12" destOrd="0" presId="urn:microsoft.com/office/officeart/2005/8/layout/list1"/>
    <dgm:cxn modelId="{95905CF0-6B6A-4A1C-AFD7-76AE47920CA5}" type="presParOf" srcId="{8A882265-D46D-4625-93F7-96E4D5B5E175}" destId="{37E12C17-80BA-4490-B0EA-AF92E60AA9E4}" srcOrd="0" destOrd="0" presId="urn:microsoft.com/office/officeart/2005/8/layout/list1"/>
    <dgm:cxn modelId="{3CA16896-8867-4246-A72A-4F65DAB7235E}" type="presParOf" srcId="{8A882265-D46D-4625-93F7-96E4D5B5E175}" destId="{AA7F8C9B-C212-466F-9E01-27939329AC5E}" srcOrd="1" destOrd="0" presId="urn:microsoft.com/office/officeart/2005/8/layout/list1"/>
    <dgm:cxn modelId="{0C2F2F95-CAF8-4438-9068-E3A1AB9A9B04}" type="presParOf" srcId="{F8C2E6FF-5252-402B-A79D-55DDA1FB2671}" destId="{6BCED012-C80C-4E81-9481-89D0ECD0A0AF}" srcOrd="13" destOrd="0" presId="urn:microsoft.com/office/officeart/2005/8/layout/list1"/>
    <dgm:cxn modelId="{CD6674B3-FDA1-4608-B9F3-7A10E65840D9}" type="presParOf" srcId="{F8C2E6FF-5252-402B-A79D-55DDA1FB2671}" destId="{1BEC9F4C-CE96-4980-82D3-9EC4DF75B1A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956AC0-4CE9-4CBD-86D9-34CDE969D011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3C094-82F5-4E44-98B5-4755C6648EB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течение семи дней </a:t>
          </a:r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учреждение, предоставившее ребенку государственное обеспечение, либо отдел образования должны обратиться в отдел принудительного исполнения по месту нахождения исполнительного производства </a:t>
          </a:r>
          <a:r>
            <a: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 заявлением о замене взыскателя</a:t>
          </a:r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 сообщить </a:t>
          </a:r>
          <a:r>
            <a:rPr lang="ru-RU" sz="2000" dirty="0"/>
            <a:t>	</a:t>
          </a:r>
          <a:endParaRPr lang="ru-RU" sz="2000" b="1" u="sng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7CD3CF-C406-48DD-825E-0510E0FDB55F}" type="parTrans" cxnId="{70773639-3442-48C2-A4DB-1BF79542F42A}">
      <dgm:prSet/>
      <dgm:spPr/>
      <dgm:t>
        <a:bodyPr/>
        <a:lstStyle/>
        <a:p>
          <a:endParaRPr lang="ru-RU"/>
        </a:p>
      </dgm:t>
    </dgm:pt>
    <dgm:pt modelId="{37F4A435-B5E1-4D87-97EB-8CE084343CD0}" type="sibTrans" cxnId="{70773639-3442-48C2-A4DB-1BF79542F42A}">
      <dgm:prSet/>
      <dgm:spPr/>
      <dgm:t>
        <a:bodyPr/>
        <a:lstStyle/>
        <a:p>
          <a:endParaRPr lang="ru-RU"/>
        </a:p>
      </dgm:t>
    </dgm:pt>
    <dgm:pt modelId="{9D656449-C56F-4B4C-9889-51B5AF7FEC55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название и юридический адрес нового взыскателя;</a:t>
          </a:r>
        </a:p>
      </dgm:t>
    </dgm:pt>
    <dgm:pt modelId="{FF15BE8A-95B6-44B9-9F8E-76D1C3EAF4BE}" type="parTrans" cxnId="{1DF4C5DE-BDA5-4D6E-978C-78B29E981800}">
      <dgm:prSet/>
      <dgm:spPr/>
      <dgm:t>
        <a:bodyPr/>
        <a:lstStyle/>
        <a:p>
          <a:endParaRPr lang="ru-RU"/>
        </a:p>
      </dgm:t>
    </dgm:pt>
    <dgm:pt modelId="{7FE964B5-1380-469D-9DA6-F7D3E8E8E285}" type="sibTrans" cxnId="{1DF4C5DE-BDA5-4D6E-978C-78B29E981800}">
      <dgm:prSet/>
      <dgm:spPr/>
      <dgm:t>
        <a:bodyPr/>
        <a:lstStyle/>
        <a:p>
          <a:endParaRPr lang="ru-RU"/>
        </a:p>
      </dgm:t>
    </dgm:pt>
    <dgm:pt modelId="{BFE7AFB0-0DAD-4638-92D4-51306C8BA105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дату предоставления государственного обеспечения; </a:t>
          </a:r>
        </a:p>
      </dgm:t>
    </dgm:pt>
    <dgm:pt modelId="{6BB09721-3635-48D4-96F1-75ABA47DD2DE}" type="parTrans" cxnId="{BFB4E3F4-2050-444D-BAFE-80B3380EF13F}">
      <dgm:prSet/>
      <dgm:spPr/>
      <dgm:t>
        <a:bodyPr/>
        <a:lstStyle/>
        <a:p>
          <a:endParaRPr lang="ru-RU"/>
        </a:p>
      </dgm:t>
    </dgm:pt>
    <dgm:pt modelId="{68F90A75-586E-496A-8565-D8E182BF4318}" type="sibTrans" cxnId="{BFB4E3F4-2050-444D-BAFE-80B3380EF13F}">
      <dgm:prSet/>
      <dgm:spPr/>
      <dgm:t>
        <a:bodyPr/>
        <a:lstStyle/>
        <a:p>
          <a:endParaRPr lang="ru-RU"/>
        </a:p>
      </dgm:t>
    </dgm:pt>
    <dgm:pt modelId="{B73255E0-55A9-4174-AFFC-E44D6C4756E9}">
      <dgm:prSet custT="1"/>
      <dgm:spPr/>
      <dgm:t>
        <a:bodyPr/>
        <a:lstStyle/>
        <a:p>
          <a:pPr algn="just"/>
          <a:r>
            <a:rPr lang="ru-RU" sz="1800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расчетный счет нового взыскателя;</a:t>
          </a:r>
        </a:p>
      </dgm:t>
    </dgm:pt>
    <dgm:pt modelId="{4B800B45-BA21-41DA-9AE8-F2DD4EB78C24}" type="parTrans" cxnId="{66C0CEB7-9476-4C85-A20C-36EE675750AC}">
      <dgm:prSet/>
      <dgm:spPr/>
      <dgm:t>
        <a:bodyPr/>
        <a:lstStyle/>
        <a:p>
          <a:endParaRPr lang="ru-RU"/>
        </a:p>
      </dgm:t>
    </dgm:pt>
    <dgm:pt modelId="{306FCBEB-E9CE-4D6E-B8CE-A3256A39241F}" type="sibTrans" cxnId="{66C0CEB7-9476-4C85-A20C-36EE675750AC}">
      <dgm:prSet/>
      <dgm:spPr/>
      <dgm:t>
        <a:bodyPr/>
        <a:lstStyle/>
        <a:p>
          <a:endParaRPr lang="ru-RU"/>
        </a:p>
      </dgm:t>
    </dgm:pt>
    <dgm:pt modelId="{2D7F5A67-BA22-4457-B7E2-9ECB88585889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размер сумм, затрачиваемых на содержание по новому месту устройства ребенка и подлежащих ежемесячному возмещению </a:t>
          </a:r>
        </a:p>
      </dgm:t>
    </dgm:pt>
    <dgm:pt modelId="{4219ACA3-A46D-4ED2-A547-D073D5385DB3}" type="parTrans" cxnId="{D1A1E611-81B4-4183-BEF7-949E19D1C976}">
      <dgm:prSet/>
      <dgm:spPr/>
      <dgm:t>
        <a:bodyPr/>
        <a:lstStyle/>
        <a:p>
          <a:endParaRPr lang="ru-RU"/>
        </a:p>
      </dgm:t>
    </dgm:pt>
    <dgm:pt modelId="{7AB3D57F-010D-44DF-8F0F-8EF17980E740}" type="sibTrans" cxnId="{D1A1E611-81B4-4183-BEF7-949E19D1C976}">
      <dgm:prSet/>
      <dgm:spPr/>
      <dgm:t>
        <a:bodyPr/>
        <a:lstStyle/>
        <a:p>
          <a:endParaRPr lang="ru-RU"/>
        </a:p>
      </dgm:t>
    </dgm:pt>
    <dgm:pt modelId="{5591D55C-0D77-4C72-8389-9D7178F9DDE0}">
      <dgm:prSet phldrT="[Текст]" custT="1"/>
      <dgm:spPr/>
      <dgm:t>
        <a:bodyPr/>
        <a:lstStyle/>
        <a:p>
          <a:pPr algn="just"/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0C165D-1E79-4DCE-A514-33546B82BD4E}" type="parTrans" cxnId="{96B8B968-AC21-44E5-B3D0-85BC6F7E269F}">
      <dgm:prSet/>
      <dgm:spPr/>
    </dgm:pt>
    <dgm:pt modelId="{A2569292-1377-4F45-9AFC-B012779E6913}" type="sibTrans" cxnId="{96B8B968-AC21-44E5-B3D0-85BC6F7E269F}">
      <dgm:prSet/>
      <dgm:spPr/>
    </dgm:pt>
    <dgm:pt modelId="{7B43AD79-0F8E-420C-9B43-38BD2D1994D8}" type="pres">
      <dgm:prSet presAssocID="{F6956AC0-4CE9-4CBD-86D9-34CDE969D0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4A646-1018-455B-AC6B-B962D8A1B741}" type="pres">
      <dgm:prSet presAssocID="{1C93C094-82F5-4E44-98B5-4755C6648EB7}" presName="composite" presStyleCnt="0"/>
      <dgm:spPr/>
    </dgm:pt>
    <dgm:pt modelId="{14AAF71D-039B-4D71-B18C-462F746E9892}" type="pres">
      <dgm:prSet presAssocID="{1C93C094-82F5-4E44-98B5-4755C6648EB7}" presName="parTx" presStyleLbl="alignNode1" presStyleIdx="0" presStyleCnt="1" custScaleX="95926" custScaleY="106767" custLinFactNeighborX="-99" custLinFactNeighborY="-41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7FD37-1FEC-4B60-AD56-03CC162FA574}" type="pres">
      <dgm:prSet presAssocID="{1C93C094-82F5-4E44-98B5-4755C6648EB7}" presName="desTx" presStyleLbl="alignAccFollowNode1" presStyleIdx="0" presStyleCnt="1" custScaleX="95820" custScaleY="100000" custLinFactNeighborX="-320" custLinFactNeighborY="-9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432F58-8D9C-4828-8BA1-231AF0A47F68}" type="presOf" srcId="{B73255E0-55A9-4174-AFFC-E44D6C4756E9}" destId="{9BC7FD37-1FEC-4B60-AD56-03CC162FA574}" srcOrd="0" destOrd="3" presId="urn:microsoft.com/office/officeart/2005/8/layout/hList1"/>
    <dgm:cxn modelId="{1DF4C5DE-BDA5-4D6E-978C-78B29E981800}" srcId="{1C93C094-82F5-4E44-98B5-4755C6648EB7}" destId="{9D656449-C56F-4B4C-9889-51B5AF7FEC55}" srcOrd="1" destOrd="0" parTransId="{FF15BE8A-95B6-44B9-9F8E-76D1C3EAF4BE}" sibTransId="{7FE964B5-1380-469D-9DA6-F7D3E8E8E285}"/>
    <dgm:cxn modelId="{BFB4E3F4-2050-444D-BAFE-80B3380EF13F}" srcId="{1C93C094-82F5-4E44-98B5-4755C6648EB7}" destId="{BFE7AFB0-0DAD-4638-92D4-51306C8BA105}" srcOrd="2" destOrd="0" parTransId="{6BB09721-3635-48D4-96F1-75ABA47DD2DE}" sibTransId="{68F90A75-586E-496A-8565-D8E182BF4318}"/>
    <dgm:cxn modelId="{48935E3C-D541-41BF-9F24-D162BA570180}" type="presOf" srcId="{2D7F5A67-BA22-4457-B7E2-9ECB88585889}" destId="{9BC7FD37-1FEC-4B60-AD56-03CC162FA574}" srcOrd="0" destOrd="4" presId="urn:microsoft.com/office/officeart/2005/8/layout/hList1"/>
    <dgm:cxn modelId="{87467DF3-86D9-4115-A201-B02DCAB0215C}" type="presOf" srcId="{1C93C094-82F5-4E44-98B5-4755C6648EB7}" destId="{14AAF71D-039B-4D71-B18C-462F746E9892}" srcOrd="0" destOrd="0" presId="urn:microsoft.com/office/officeart/2005/8/layout/hList1"/>
    <dgm:cxn modelId="{40AD8B91-A890-4321-AA54-13005889AF98}" type="presOf" srcId="{9D656449-C56F-4B4C-9889-51B5AF7FEC55}" destId="{9BC7FD37-1FEC-4B60-AD56-03CC162FA574}" srcOrd="0" destOrd="1" presId="urn:microsoft.com/office/officeart/2005/8/layout/hList1"/>
    <dgm:cxn modelId="{70773639-3442-48C2-A4DB-1BF79542F42A}" srcId="{F6956AC0-4CE9-4CBD-86D9-34CDE969D011}" destId="{1C93C094-82F5-4E44-98B5-4755C6648EB7}" srcOrd="0" destOrd="0" parTransId="{8C7CD3CF-C406-48DD-825E-0510E0FDB55F}" sibTransId="{37F4A435-B5E1-4D87-97EB-8CE084343CD0}"/>
    <dgm:cxn modelId="{3875CF8A-BB61-494C-AC1D-0E740C890C99}" type="presOf" srcId="{F6956AC0-4CE9-4CBD-86D9-34CDE969D011}" destId="{7B43AD79-0F8E-420C-9B43-38BD2D1994D8}" srcOrd="0" destOrd="0" presId="urn:microsoft.com/office/officeart/2005/8/layout/hList1"/>
    <dgm:cxn modelId="{9930191D-884F-489A-AE5A-FFEAD41634A8}" type="presOf" srcId="{BFE7AFB0-0DAD-4638-92D4-51306C8BA105}" destId="{9BC7FD37-1FEC-4B60-AD56-03CC162FA574}" srcOrd="0" destOrd="2" presId="urn:microsoft.com/office/officeart/2005/8/layout/hList1"/>
    <dgm:cxn modelId="{66C0CEB7-9476-4C85-A20C-36EE675750AC}" srcId="{1C93C094-82F5-4E44-98B5-4755C6648EB7}" destId="{B73255E0-55A9-4174-AFFC-E44D6C4756E9}" srcOrd="3" destOrd="0" parTransId="{4B800B45-BA21-41DA-9AE8-F2DD4EB78C24}" sibTransId="{306FCBEB-E9CE-4D6E-B8CE-A3256A39241F}"/>
    <dgm:cxn modelId="{96B8B968-AC21-44E5-B3D0-85BC6F7E269F}" srcId="{1C93C094-82F5-4E44-98B5-4755C6648EB7}" destId="{5591D55C-0D77-4C72-8389-9D7178F9DDE0}" srcOrd="0" destOrd="0" parTransId="{110C165D-1E79-4DCE-A514-33546B82BD4E}" sibTransId="{A2569292-1377-4F45-9AFC-B012779E6913}"/>
    <dgm:cxn modelId="{D1A1E611-81B4-4183-BEF7-949E19D1C976}" srcId="{1C93C094-82F5-4E44-98B5-4755C6648EB7}" destId="{2D7F5A67-BA22-4457-B7E2-9ECB88585889}" srcOrd="4" destOrd="0" parTransId="{4219ACA3-A46D-4ED2-A547-D073D5385DB3}" sibTransId="{7AB3D57F-010D-44DF-8F0F-8EF17980E740}"/>
    <dgm:cxn modelId="{CF352075-9210-46A7-8D63-7C6509E6F00C}" type="presOf" srcId="{5591D55C-0D77-4C72-8389-9D7178F9DDE0}" destId="{9BC7FD37-1FEC-4B60-AD56-03CC162FA574}" srcOrd="0" destOrd="0" presId="urn:microsoft.com/office/officeart/2005/8/layout/hList1"/>
    <dgm:cxn modelId="{2AFCBDFD-DB10-4E11-8D6F-49E93710D895}" type="presParOf" srcId="{7B43AD79-0F8E-420C-9B43-38BD2D1994D8}" destId="{7FD4A646-1018-455B-AC6B-B962D8A1B741}" srcOrd="0" destOrd="0" presId="urn:microsoft.com/office/officeart/2005/8/layout/hList1"/>
    <dgm:cxn modelId="{0B824E7C-9D86-4FC7-8D08-3058C748DDC7}" type="presParOf" srcId="{7FD4A646-1018-455B-AC6B-B962D8A1B741}" destId="{14AAF71D-039B-4D71-B18C-462F746E9892}" srcOrd="0" destOrd="0" presId="urn:microsoft.com/office/officeart/2005/8/layout/hList1"/>
    <dgm:cxn modelId="{36E8DE07-C72B-4869-B419-223B1489BA06}" type="presParOf" srcId="{7FD4A646-1018-455B-AC6B-B962D8A1B741}" destId="{9BC7FD37-1FEC-4B60-AD56-03CC162FA5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33C3E-22B5-4489-854C-94568DC4ADB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28A283-0EBC-41D2-A1BB-673C81FBB112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из общего числа детей, находящихся на государственном обеспечении, исключаются дети-сироты, так как в отношении данной категории детей отсутствует возмещение расходов</a:t>
          </a:r>
        </a:p>
      </dgm:t>
    </dgm:pt>
    <dgm:pt modelId="{F88E9A2B-CB34-46DF-9DD5-90BB72D3150D}" type="parTrans" cxnId="{9E48E2FF-4A79-4147-A5FD-7706E237CE00}">
      <dgm:prSet/>
      <dgm:spPr/>
      <dgm:t>
        <a:bodyPr/>
        <a:lstStyle/>
        <a:p>
          <a:endParaRPr lang="ru-RU"/>
        </a:p>
      </dgm:t>
    </dgm:pt>
    <dgm:pt modelId="{E2001201-74F3-43D6-98FF-0245708B7334}" type="sibTrans" cxnId="{9E48E2FF-4A79-4147-A5FD-7706E237CE00}">
      <dgm:prSet/>
      <dgm:spPr/>
      <dgm:t>
        <a:bodyPr/>
        <a:lstStyle/>
        <a:p>
          <a:endParaRPr lang="ru-RU" dirty="0"/>
        </a:p>
      </dgm:t>
    </dgm:pt>
    <dgm:pt modelId="{A91D1A16-AD3D-48EA-9D9C-4820DCFD1977}">
      <dgm:prSet phldrT="[Текст]"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двух экземплярах заполняется таблица «Сведения о родителях, обязанных возмещать расходы, затрачиваемые государством на содержание детей, находящихся на государственном обеспечении»</a:t>
          </a:r>
        </a:p>
      </dgm:t>
    </dgm:pt>
    <dgm:pt modelId="{DBB865D6-361E-4B77-A18B-4C70690A5352}" type="parTrans" cxnId="{9909E0E6-7631-4F0E-8193-20DC197E1E13}">
      <dgm:prSet/>
      <dgm:spPr/>
      <dgm:t>
        <a:bodyPr/>
        <a:lstStyle/>
        <a:p>
          <a:endParaRPr lang="ru-RU"/>
        </a:p>
      </dgm:t>
    </dgm:pt>
    <dgm:pt modelId="{EA973215-371F-42D6-A3E2-832161A7A9A1}" type="sibTrans" cxnId="{9909E0E6-7631-4F0E-8193-20DC197E1E13}">
      <dgm:prSet/>
      <dgm:spPr/>
      <dgm:t>
        <a:bodyPr/>
        <a:lstStyle/>
        <a:p>
          <a:endParaRPr lang="ru-RU"/>
        </a:p>
      </dgm:t>
    </dgm:pt>
    <dgm:pt modelId="{FEFD83E4-B78F-4D72-9E9D-ACFB2FCBE1AB}">
      <dgm:prSet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детей, оставшихся без попечения родителей;</a:t>
          </a:r>
        </a:p>
      </dgm:t>
    </dgm:pt>
    <dgm:pt modelId="{CC4AAE40-F233-4701-B74F-FF569764E435}" type="parTrans" cxnId="{ED161640-5103-4966-A3D4-4AD5D23BDEAB}">
      <dgm:prSet/>
      <dgm:spPr/>
      <dgm:t>
        <a:bodyPr/>
        <a:lstStyle/>
        <a:p>
          <a:endParaRPr lang="ru-RU"/>
        </a:p>
      </dgm:t>
    </dgm:pt>
    <dgm:pt modelId="{37078045-84C1-4C67-B38C-10025EF8CDB8}" type="sibTrans" cxnId="{ED161640-5103-4966-A3D4-4AD5D23BDEAB}">
      <dgm:prSet/>
      <dgm:spPr/>
      <dgm:t>
        <a:bodyPr/>
        <a:lstStyle/>
        <a:p>
          <a:endParaRPr lang="ru-RU" dirty="0"/>
        </a:p>
      </dgm:t>
    </dgm:pt>
    <dgm:pt modelId="{BE25FD95-D28D-4FE6-AD80-191E9805A992}">
      <dgm:prSet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родителей, которые освобождены от возмещения расходов, т. е. не являются обязанными лицами</a:t>
          </a:r>
        </a:p>
      </dgm:t>
    </dgm:pt>
    <dgm:pt modelId="{3F73A072-6A76-4839-B751-E90C6B575CD3}" type="parTrans" cxnId="{1F032389-7E5E-43C2-B8F8-F2681CCA6CD0}">
      <dgm:prSet/>
      <dgm:spPr/>
      <dgm:t>
        <a:bodyPr/>
        <a:lstStyle/>
        <a:p>
          <a:endParaRPr lang="ru-RU"/>
        </a:p>
      </dgm:t>
    </dgm:pt>
    <dgm:pt modelId="{D7E66854-81E4-4249-98C3-2CF157ACA944}" type="sibTrans" cxnId="{1F032389-7E5E-43C2-B8F8-F2681CCA6CD0}">
      <dgm:prSet/>
      <dgm:spPr/>
      <dgm:t>
        <a:bodyPr/>
        <a:lstStyle/>
        <a:p>
          <a:endParaRPr lang="ru-RU" dirty="0"/>
        </a:p>
      </dgm:t>
    </dgm:pt>
    <dgm:pt modelId="{B7F10029-37E2-465F-A87C-65B9B7B9BA81}" type="pres">
      <dgm:prSet presAssocID="{66F33C3E-22B5-4489-854C-94568DC4ADB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973581-0F9C-4906-92ED-D1BD19C1235C}" type="pres">
      <dgm:prSet presAssocID="{0D28A283-0EBC-41D2-A1BB-673C81FBB112}" presName="node" presStyleLbl="node1" presStyleIdx="0" presStyleCnt="4" custScaleX="227420" custScaleY="106972" custLinFactNeighborX="0" custLinFactNeighborY="10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6DDA2-31E9-4EE8-9496-E4DF657E8F5C}" type="pres">
      <dgm:prSet presAssocID="{E2001201-74F3-43D6-98FF-0245708B733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00DAE1F-3835-44E5-B660-70192D10E06E}" type="pres">
      <dgm:prSet presAssocID="{E2001201-74F3-43D6-98FF-0245708B733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B73757D-8A8A-4830-80CF-D93D972AFAF4}" type="pres">
      <dgm:prSet presAssocID="{FEFD83E4-B78F-4D72-9E9D-ACFB2FCBE1AB}" presName="node" presStyleLbl="node1" presStyleIdx="1" presStyleCnt="4" custScaleX="227420" custLinFactNeighborX="0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70135-4232-4FE8-885B-D79B74177D70}" type="pres">
      <dgm:prSet presAssocID="{37078045-84C1-4C67-B38C-10025EF8CDB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C5AD145-2150-4C7F-8B2F-80E249ED61E5}" type="pres">
      <dgm:prSet presAssocID="{37078045-84C1-4C67-B38C-10025EF8CDB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7F16B11-D8A3-44F1-9CEE-CCABA9967DA6}" type="pres">
      <dgm:prSet presAssocID="{BE25FD95-D28D-4FE6-AD80-191E9805A992}" presName="node" presStyleLbl="node1" presStyleIdx="2" presStyleCnt="4" custScaleX="227420" custLinFactNeighborX="0" custLinFactNeighborY="-2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E0357-5234-4F5A-B79C-705C7DAC2962}" type="pres">
      <dgm:prSet presAssocID="{D7E66854-81E4-4249-98C3-2CF157ACA94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BB9B870-0018-4EC5-AF5A-6229779C4EA1}" type="pres">
      <dgm:prSet presAssocID="{D7E66854-81E4-4249-98C3-2CF157ACA94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2DA5C71-5765-48E1-A91A-DA2FF9BF89E3}" type="pres">
      <dgm:prSet presAssocID="{A91D1A16-AD3D-48EA-9D9C-4820DCFD1977}" presName="node" presStyleLbl="node1" presStyleIdx="3" presStyleCnt="4" custScaleX="227420" custLinFactNeighborX="4291" custLinFactNeighborY="57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032389-7E5E-43C2-B8F8-F2681CCA6CD0}" srcId="{66F33C3E-22B5-4489-854C-94568DC4ADB8}" destId="{BE25FD95-D28D-4FE6-AD80-191E9805A992}" srcOrd="2" destOrd="0" parTransId="{3F73A072-6A76-4839-B751-E90C6B575CD3}" sibTransId="{D7E66854-81E4-4249-98C3-2CF157ACA944}"/>
    <dgm:cxn modelId="{1FA81D44-BD1E-4993-B1E6-33DDFDD26408}" type="presOf" srcId="{D7E66854-81E4-4249-98C3-2CF157ACA944}" destId="{5BB9B870-0018-4EC5-AF5A-6229779C4EA1}" srcOrd="1" destOrd="0" presId="urn:microsoft.com/office/officeart/2005/8/layout/process2"/>
    <dgm:cxn modelId="{BBA4D644-554D-4F61-A842-06A6E44E1C0C}" type="presOf" srcId="{0D28A283-0EBC-41D2-A1BB-673C81FBB112}" destId="{09973581-0F9C-4906-92ED-D1BD19C1235C}" srcOrd="0" destOrd="0" presId="urn:microsoft.com/office/officeart/2005/8/layout/process2"/>
    <dgm:cxn modelId="{9909E0E6-7631-4F0E-8193-20DC197E1E13}" srcId="{66F33C3E-22B5-4489-854C-94568DC4ADB8}" destId="{A91D1A16-AD3D-48EA-9D9C-4820DCFD1977}" srcOrd="3" destOrd="0" parTransId="{DBB865D6-361E-4B77-A18B-4C70690A5352}" sibTransId="{EA973215-371F-42D6-A3E2-832161A7A9A1}"/>
    <dgm:cxn modelId="{563BC75A-E8EB-4DFA-9E6F-700707B138BF}" type="presOf" srcId="{E2001201-74F3-43D6-98FF-0245708B7334}" destId="{40C6DDA2-31E9-4EE8-9496-E4DF657E8F5C}" srcOrd="0" destOrd="0" presId="urn:microsoft.com/office/officeart/2005/8/layout/process2"/>
    <dgm:cxn modelId="{A00D8E41-9BB1-425B-AA55-ADE11D6B64A7}" type="presOf" srcId="{37078045-84C1-4C67-B38C-10025EF8CDB8}" destId="{FC5AD145-2150-4C7F-8B2F-80E249ED61E5}" srcOrd="1" destOrd="0" presId="urn:microsoft.com/office/officeart/2005/8/layout/process2"/>
    <dgm:cxn modelId="{9F9305C3-ADFE-47A7-B497-51745AAB6178}" type="presOf" srcId="{FEFD83E4-B78F-4D72-9E9D-ACFB2FCBE1AB}" destId="{3B73757D-8A8A-4830-80CF-D93D972AFAF4}" srcOrd="0" destOrd="0" presId="urn:microsoft.com/office/officeart/2005/8/layout/process2"/>
    <dgm:cxn modelId="{ED161640-5103-4966-A3D4-4AD5D23BDEAB}" srcId="{66F33C3E-22B5-4489-854C-94568DC4ADB8}" destId="{FEFD83E4-B78F-4D72-9E9D-ACFB2FCBE1AB}" srcOrd="1" destOrd="0" parTransId="{CC4AAE40-F233-4701-B74F-FF569764E435}" sibTransId="{37078045-84C1-4C67-B38C-10025EF8CDB8}"/>
    <dgm:cxn modelId="{9FB46705-81EF-46F2-8812-B9868966FE4F}" type="presOf" srcId="{BE25FD95-D28D-4FE6-AD80-191E9805A992}" destId="{B7F16B11-D8A3-44F1-9CEE-CCABA9967DA6}" srcOrd="0" destOrd="0" presId="urn:microsoft.com/office/officeart/2005/8/layout/process2"/>
    <dgm:cxn modelId="{9E48E2FF-4A79-4147-A5FD-7706E237CE00}" srcId="{66F33C3E-22B5-4489-854C-94568DC4ADB8}" destId="{0D28A283-0EBC-41D2-A1BB-673C81FBB112}" srcOrd="0" destOrd="0" parTransId="{F88E9A2B-CB34-46DF-9DD5-90BB72D3150D}" sibTransId="{E2001201-74F3-43D6-98FF-0245708B7334}"/>
    <dgm:cxn modelId="{03777DDA-BBB0-4076-A395-CC7F30B1650D}" type="presOf" srcId="{A91D1A16-AD3D-48EA-9D9C-4820DCFD1977}" destId="{62DA5C71-5765-48E1-A91A-DA2FF9BF89E3}" srcOrd="0" destOrd="0" presId="urn:microsoft.com/office/officeart/2005/8/layout/process2"/>
    <dgm:cxn modelId="{15DD0D20-35A5-495A-A8A5-C8AFFE6948EC}" type="presOf" srcId="{66F33C3E-22B5-4489-854C-94568DC4ADB8}" destId="{B7F10029-37E2-465F-A87C-65B9B7B9BA81}" srcOrd="0" destOrd="0" presId="urn:microsoft.com/office/officeart/2005/8/layout/process2"/>
    <dgm:cxn modelId="{926FADFC-D7B8-40CF-B05E-0865E8A272F1}" type="presOf" srcId="{D7E66854-81E4-4249-98C3-2CF157ACA944}" destId="{CE9E0357-5234-4F5A-B79C-705C7DAC2962}" srcOrd="0" destOrd="0" presId="urn:microsoft.com/office/officeart/2005/8/layout/process2"/>
    <dgm:cxn modelId="{FDCA0ACB-F5E1-433F-B66A-35BFE9A74834}" type="presOf" srcId="{E2001201-74F3-43D6-98FF-0245708B7334}" destId="{300DAE1F-3835-44E5-B660-70192D10E06E}" srcOrd="1" destOrd="0" presId="urn:microsoft.com/office/officeart/2005/8/layout/process2"/>
    <dgm:cxn modelId="{1C294D7F-C490-4595-B75F-31ECD579AFB1}" type="presOf" srcId="{37078045-84C1-4C67-B38C-10025EF8CDB8}" destId="{44470135-4232-4FE8-885B-D79B74177D70}" srcOrd="0" destOrd="0" presId="urn:microsoft.com/office/officeart/2005/8/layout/process2"/>
    <dgm:cxn modelId="{CA6E863F-07AD-47DF-9705-01D925D15BAF}" type="presParOf" srcId="{B7F10029-37E2-465F-A87C-65B9B7B9BA81}" destId="{09973581-0F9C-4906-92ED-D1BD19C1235C}" srcOrd="0" destOrd="0" presId="urn:microsoft.com/office/officeart/2005/8/layout/process2"/>
    <dgm:cxn modelId="{B86217B1-E992-4801-8804-6A80180CD8C2}" type="presParOf" srcId="{B7F10029-37E2-465F-A87C-65B9B7B9BA81}" destId="{40C6DDA2-31E9-4EE8-9496-E4DF657E8F5C}" srcOrd="1" destOrd="0" presId="urn:microsoft.com/office/officeart/2005/8/layout/process2"/>
    <dgm:cxn modelId="{CEB6B82C-FB80-41FE-8FF6-0185002C489C}" type="presParOf" srcId="{40C6DDA2-31E9-4EE8-9496-E4DF657E8F5C}" destId="{300DAE1F-3835-44E5-B660-70192D10E06E}" srcOrd="0" destOrd="0" presId="urn:microsoft.com/office/officeart/2005/8/layout/process2"/>
    <dgm:cxn modelId="{C487EAA1-33EF-4428-B29E-C281A7456B45}" type="presParOf" srcId="{B7F10029-37E2-465F-A87C-65B9B7B9BA81}" destId="{3B73757D-8A8A-4830-80CF-D93D972AFAF4}" srcOrd="2" destOrd="0" presId="urn:microsoft.com/office/officeart/2005/8/layout/process2"/>
    <dgm:cxn modelId="{E62019BE-C325-434F-9CDF-FB8A1F8474C0}" type="presParOf" srcId="{B7F10029-37E2-465F-A87C-65B9B7B9BA81}" destId="{44470135-4232-4FE8-885B-D79B74177D70}" srcOrd="3" destOrd="0" presId="urn:microsoft.com/office/officeart/2005/8/layout/process2"/>
    <dgm:cxn modelId="{B827E674-203B-4D65-8CAB-09E2B261DBF7}" type="presParOf" srcId="{44470135-4232-4FE8-885B-D79B74177D70}" destId="{FC5AD145-2150-4C7F-8B2F-80E249ED61E5}" srcOrd="0" destOrd="0" presId="urn:microsoft.com/office/officeart/2005/8/layout/process2"/>
    <dgm:cxn modelId="{DEDBF3AF-248E-4014-A9DB-9771E9A46567}" type="presParOf" srcId="{B7F10029-37E2-465F-A87C-65B9B7B9BA81}" destId="{B7F16B11-D8A3-44F1-9CEE-CCABA9967DA6}" srcOrd="4" destOrd="0" presId="urn:microsoft.com/office/officeart/2005/8/layout/process2"/>
    <dgm:cxn modelId="{A4528869-75DA-46AD-B73B-9CD09C2B046C}" type="presParOf" srcId="{B7F10029-37E2-465F-A87C-65B9B7B9BA81}" destId="{CE9E0357-5234-4F5A-B79C-705C7DAC2962}" srcOrd="5" destOrd="0" presId="urn:microsoft.com/office/officeart/2005/8/layout/process2"/>
    <dgm:cxn modelId="{ED82167F-8145-41AA-BC79-A4B96127813D}" type="presParOf" srcId="{CE9E0357-5234-4F5A-B79C-705C7DAC2962}" destId="{5BB9B870-0018-4EC5-AF5A-6229779C4EA1}" srcOrd="0" destOrd="0" presId="urn:microsoft.com/office/officeart/2005/8/layout/process2"/>
    <dgm:cxn modelId="{8A3AA90F-F878-4E63-8858-60D7F6920D83}" type="presParOf" srcId="{B7F10029-37E2-465F-A87C-65B9B7B9BA81}" destId="{62DA5C71-5765-48E1-A91A-DA2FF9BF89E3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CE763-FD14-4B0D-A9D8-384DC1C4124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отделы образования — в случаях, когда дети находятся на государственном обеспечении в детских домах семейного типа, опекунских или приемных семьях</a:t>
          </a:r>
        </a:p>
      </dgm:t>
    </dgm:pt>
    <dgm:pt modelId="{ACE5D470-132C-4622-9A5E-9BAD20665D06}" type="parTrans" cxnId="{02933C99-1A3C-408B-941B-850CD603294C}">
      <dgm:prSet/>
      <dgm:spPr/>
      <dgm:t>
        <a:bodyPr/>
        <a:lstStyle/>
        <a:p>
          <a:endParaRPr lang="ru-RU"/>
        </a:p>
      </dgm:t>
    </dgm:pt>
    <dgm:pt modelId="{3234D102-F217-4EB8-8D50-22AA8D9C428D}" type="sibTrans" cxnId="{02933C99-1A3C-408B-941B-850CD603294C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детские интернатные учреждения, социально-педагогические центры, детские деревни (городки), государственные учреждения, обеспечивающие получение профессионально-технического, среднего специального, высшего образования — в случаях, когда дети находятся на государственном обеспечении в этих учреждениях</a:t>
          </a: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8C2E6FF-5252-402B-A79D-55DDA1FB2671}" type="pres">
      <dgm:prSet presAssocID="{0D41F2E8-E80E-4EA9-B529-A0DFAF0A7D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61B53-20BE-42B6-9C20-34CFF719FFBE}" type="pres">
      <dgm:prSet presAssocID="{781CE763-FD14-4B0D-A9D8-384DC1C41246}" presName="parentLin" presStyleCnt="0"/>
      <dgm:spPr/>
    </dgm:pt>
    <dgm:pt modelId="{C45EE75D-0AEC-4B13-AB14-418BF94D4089}" type="pres">
      <dgm:prSet presAssocID="{781CE763-FD14-4B0D-A9D8-384DC1C4124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89B2B5D-3FF8-4902-9B25-BC8864427326}" type="pres">
      <dgm:prSet presAssocID="{781CE763-FD14-4B0D-A9D8-384DC1C41246}" presName="parentText" presStyleLbl="node1" presStyleIdx="0" presStyleCnt="2" custScaleX="134738" custScaleY="214866" custLinFactNeighborX="-46428" custLinFactNeighborY="476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5DBEC-F317-43D0-B781-417512238B93}" type="pres">
      <dgm:prSet presAssocID="{781CE763-FD14-4B0D-A9D8-384DC1C41246}" presName="negativeSpace" presStyleCnt="0"/>
      <dgm:spPr/>
    </dgm:pt>
    <dgm:pt modelId="{8DDC60A7-1D45-401D-B954-12C9B8870F26}" type="pres">
      <dgm:prSet presAssocID="{781CE763-FD14-4B0D-A9D8-384DC1C41246}" presName="childText" presStyleLbl="conFgAcc1" presStyleIdx="0" presStyleCnt="2" custScaleY="192547" custLinFactNeighborY="-55317">
        <dgm:presLayoutVars>
          <dgm:bulletEnabled val="1"/>
        </dgm:presLayoutVars>
      </dgm:prSet>
      <dgm:spPr/>
    </dgm:pt>
    <dgm:pt modelId="{DFB8EF12-C4BD-41BA-BCF5-7F6C39783294}" type="pres">
      <dgm:prSet presAssocID="{3234D102-F217-4EB8-8D50-22AA8D9C428D}" presName="spaceBetweenRectangles" presStyleCnt="0"/>
      <dgm:spPr/>
    </dgm:pt>
    <dgm:pt modelId="{8A882265-D46D-4625-93F7-96E4D5B5E175}" type="pres">
      <dgm:prSet presAssocID="{5DC3718A-EACB-4F28-9BF4-AAF300CDEB43}" presName="parentLin" presStyleCnt="0"/>
      <dgm:spPr/>
    </dgm:pt>
    <dgm:pt modelId="{37E12C17-80BA-4490-B0EA-AF92E60AA9E4}" type="pres">
      <dgm:prSet presAssocID="{5DC3718A-EACB-4F28-9BF4-AAF300CDEB4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A7F8C9B-C212-466F-9E01-27939329AC5E}" type="pres">
      <dgm:prSet presAssocID="{5DC3718A-EACB-4F28-9BF4-AAF300CDEB43}" presName="parentText" presStyleLbl="node1" presStyleIdx="1" presStyleCnt="2" custScaleX="134671" custScaleY="280488" custLinFactNeighborX="-44251" custLinFactNeighborY="169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D012-C80C-4E81-9481-89D0ECD0A0AF}" type="pres">
      <dgm:prSet presAssocID="{5DC3718A-EACB-4F28-9BF4-AAF300CDEB43}" presName="negativeSpace" presStyleCnt="0"/>
      <dgm:spPr/>
    </dgm:pt>
    <dgm:pt modelId="{1BEC9F4C-CE96-4980-82D3-9EC4DF75B1AA}" type="pres">
      <dgm:prSet presAssocID="{5DC3718A-EACB-4F28-9BF4-AAF300CDEB43}" presName="childText" presStyleLbl="conFgAcc1" presStyleIdx="1" presStyleCnt="2" custScaleY="192547" custLinFactNeighborY="-73363">
        <dgm:presLayoutVars>
          <dgm:bulletEnabled val="1"/>
        </dgm:presLayoutVars>
      </dgm:prSet>
      <dgm:spPr/>
    </dgm:pt>
  </dgm:ptLst>
  <dgm:cxnLst>
    <dgm:cxn modelId="{02933C99-1A3C-408B-941B-850CD603294C}" srcId="{0D41F2E8-E80E-4EA9-B529-A0DFAF0A7D29}" destId="{781CE763-FD14-4B0D-A9D8-384DC1C41246}" srcOrd="0" destOrd="0" parTransId="{ACE5D470-132C-4622-9A5E-9BAD20665D06}" sibTransId="{3234D102-F217-4EB8-8D50-22AA8D9C428D}"/>
    <dgm:cxn modelId="{29EB8EBF-3004-4A7E-8133-E0231BBF7981}" type="presOf" srcId="{5DC3718A-EACB-4F28-9BF4-AAF300CDEB43}" destId="{37E12C17-80BA-4490-B0EA-AF92E60AA9E4}" srcOrd="0" destOrd="0" presId="urn:microsoft.com/office/officeart/2005/8/layout/list1"/>
    <dgm:cxn modelId="{A274DAF7-C944-4B14-B3D5-8D4E0452623D}" type="presOf" srcId="{5DC3718A-EACB-4F28-9BF4-AAF300CDEB43}" destId="{AA7F8C9B-C212-466F-9E01-27939329AC5E}" srcOrd="1" destOrd="0" presId="urn:microsoft.com/office/officeart/2005/8/layout/list1"/>
    <dgm:cxn modelId="{BED36B5C-521E-4231-AD7F-4C478088F94E}" type="presOf" srcId="{781CE763-FD14-4B0D-A9D8-384DC1C41246}" destId="{F89B2B5D-3FF8-4902-9B25-BC8864427326}" srcOrd="1" destOrd="0" presId="urn:microsoft.com/office/officeart/2005/8/layout/list1"/>
    <dgm:cxn modelId="{D3AD070B-EE04-4110-B264-F01551657A7D}" type="presOf" srcId="{781CE763-FD14-4B0D-A9D8-384DC1C41246}" destId="{C45EE75D-0AEC-4B13-AB14-418BF94D4089}" srcOrd="0" destOrd="0" presId="urn:microsoft.com/office/officeart/2005/8/layout/list1"/>
    <dgm:cxn modelId="{7E25C986-E860-4A9D-A471-E2DCC26E9AF7}" type="presOf" srcId="{0D41F2E8-E80E-4EA9-B529-A0DFAF0A7D29}" destId="{F8C2E6FF-5252-402B-A79D-55DDA1FB2671}" srcOrd="0" destOrd="0" presId="urn:microsoft.com/office/officeart/2005/8/layout/list1"/>
    <dgm:cxn modelId="{59718EEC-802A-4B17-90E2-6DF224A035C9}" srcId="{0D41F2E8-E80E-4EA9-B529-A0DFAF0A7D29}" destId="{5DC3718A-EACB-4F28-9BF4-AAF300CDEB43}" srcOrd="1" destOrd="0" parTransId="{E7047BF6-0ACF-48A8-9413-535EA46103DC}" sibTransId="{E6A26650-3A6B-40FD-BA58-4F0C323EDABA}"/>
    <dgm:cxn modelId="{B5CC06B4-E0AD-4472-BDA7-85313E9108C6}" type="presParOf" srcId="{F8C2E6FF-5252-402B-A79D-55DDA1FB2671}" destId="{0ED61B53-20BE-42B6-9C20-34CFF719FFBE}" srcOrd="0" destOrd="0" presId="urn:microsoft.com/office/officeart/2005/8/layout/list1"/>
    <dgm:cxn modelId="{BAAEB4A4-A4A0-429A-A988-8634EFB78104}" type="presParOf" srcId="{0ED61B53-20BE-42B6-9C20-34CFF719FFBE}" destId="{C45EE75D-0AEC-4B13-AB14-418BF94D4089}" srcOrd="0" destOrd="0" presId="urn:microsoft.com/office/officeart/2005/8/layout/list1"/>
    <dgm:cxn modelId="{913F5677-3200-4AD8-9410-CA3A91C88FA0}" type="presParOf" srcId="{0ED61B53-20BE-42B6-9C20-34CFF719FFBE}" destId="{F89B2B5D-3FF8-4902-9B25-BC8864427326}" srcOrd="1" destOrd="0" presId="urn:microsoft.com/office/officeart/2005/8/layout/list1"/>
    <dgm:cxn modelId="{5B7F541C-7F08-4AB1-A1E7-EEF7E14846B0}" type="presParOf" srcId="{F8C2E6FF-5252-402B-A79D-55DDA1FB2671}" destId="{BF45DBEC-F317-43D0-B781-417512238B93}" srcOrd="1" destOrd="0" presId="urn:microsoft.com/office/officeart/2005/8/layout/list1"/>
    <dgm:cxn modelId="{A38A642C-1B78-407C-A4F6-2E27795B8002}" type="presParOf" srcId="{F8C2E6FF-5252-402B-A79D-55DDA1FB2671}" destId="{8DDC60A7-1D45-401D-B954-12C9B8870F26}" srcOrd="2" destOrd="0" presId="urn:microsoft.com/office/officeart/2005/8/layout/list1"/>
    <dgm:cxn modelId="{A6847B2F-8411-45FA-8E0E-EF1E45B37B75}" type="presParOf" srcId="{F8C2E6FF-5252-402B-A79D-55DDA1FB2671}" destId="{DFB8EF12-C4BD-41BA-BCF5-7F6C39783294}" srcOrd="3" destOrd="0" presId="urn:microsoft.com/office/officeart/2005/8/layout/list1"/>
    <dgm:cxn modelId="{53BD1B61-0C44-4FBD-A55E-2F1C78849709}" type="presParOf" srcId="{F8C2E6FF-5252-402B-A79D-55DDA1FB2671}" destId="{8A882265-D46D-4625-93F7-96E4D5B5E175}" srcOrd="4" destOrd="0" presId="urn:microsoft.com/office/officeart/2005/8/layout/list1"/>
    <dgm:cxn modelId="{C3D3F91C-75B9-4D12-A59F-F341BC770938}" type="presParOf" srcId="{8A882265-D46D-4625-93F7-96E4D5B5E175}" destId="{37E12C17-80BA-4490-B0EA-AF92E60AA9E4}" srcOrd="0" destOrd="0" presId="urn:microsoft.com/office/officeart/2005/8/layout/list1"/>
    <dgm:cxn modelId="{8A513FF7-7E06-4BA5-B5C5-7F701A686B8E}" type="presParOf" srcId="{8A882265-D46D-4625-93F7-96E4D5B5E175}" destId="{AA7F8C9B-C212-466F-9E01-27939329AC5E}" srcOrd="1" destOrd="0" presId="urn:microsoft.com/office/officeart/2005/8/layout/list1"/>
    <dgm:cxn modelId="{72177C2C-BFFF-464D-9138-F620EC361C6F}" type="presParOf" srcId="{F8C2E6FF-5252-402B-A79D-55DDA1FB2671}" destId="{6BCED012-C80C-4E81-9481-89D0ECD0A0AF}" srcOrd="5" destOrd="0" presId="urn:microsoft.com/office/officeart/2005/8/layout/list1"/>
    <dgm:cxn modelId="{87970B1C-7B1B-4873-A065-3721031117AF}" type="presParOf" srcId="{F8C2E6FF-5252-402B-A79D-55DDA1FB2671}" destId="{1BEC9F4C-CE96-4980-82D3-9EC4DF75B1A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добровольном порядке по заявлению (</a:t>
          </a:r>
          <a:r>
            <a:rPr lang="ru-RU" sz="2000" b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ч.2 п.9 Декрета № 18)</a:t>
          </a: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исполнительной надписи нотариуса (ч.4 п.9, ч.3 п.11 Декрета № 18)</a:t>
          </a: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судебного постановления (ч.3, ч.5, ч.6 п.9, ч.1, ч.2 п.11 Декрета № 18)</a:t>
          </a:r>
          <a:endParaRPr lang="ru-RU" sz="16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8C2E6FF-5252-402B-A79D-55DDA1FB2671}" type="pres">
      <dgm:prSet presAssocID="{0D41F2E8-E80E-4EA9-B529-A0DFAF0A7D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70AC52-E2A1-40E5-8BC8-772DED6814F2}" type="pres">
      <dgm:prSet presAssocID="{DD96D7CB-5D5F-4AF2-B014-7D04B97D1D56}" presName="parentLin" presStyleCnt="0"/>
      <dgm:spPr/>
    </dgm:pt>
    <dgm:pt modelId="{CD079EAA-AF8F-437D-ACBC-F2F8BE5AF2A2}" type="pres">
      <dgm:prSet presAssocID="{DD96D7CB-5D5F-4AF2-B014-7D04B97D1D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292B843-514D-447B-AF6E-A239518F4BA1}" type="pres">
      <dgm:prSet presAssocID="{DD96D7CB-5D5F-4AF2-B014-7D04B97D1D56}" presName="parentText" presStyleLbl="node1" presStyleIdx="0" presStyleCnt="3" custScaleX="148214" custScaleY="126156" custLinFactNeighborX="-59010" custLinFactNeighborY="34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CBA8E-A64A-420B-BA44-5EB221B5CAAF}" type="pres">
      <dgm:prSet presAssocID="{DD96D7CB-5D5F-4AF2-B014-7D04B97D1D56}" presName="negativeSpace" presStyleCnt="0"/>
      <dgm:spPr/>
    </dgm:pt>
    <dgm:pt modelId="{8556F21B-9DFF-4608-903E-EEBE391D79C2}" type="pres">
      <dgm:prSet presAssocID="{DD96D7CB-5D5F-4AF2-B014-7D04B97D1D56}" presName="childText" presStyleLbl="conFgAcc1" presStyleIdx="0" presStyleCnt="3" custLinFactY="-2966" custLinFactNeighborY="-100000">
        <dgm:presLayoutVars>
          <dgm:bulletEnabled val="1"/>
        </dgm:presLayoutVars>
      </dgm:prSet>
      <dgm:spPr/>
    </dgm:pt>
    <dgm:pt modelId="{1BB30645-FFC6-4CA7-8923-896B1A315483}" type="pres">
      <dgm:prSet presAssocID="{9A834772-B55B-462D-93FC-DB4247B921B0}" presName="spaceBetweenRectangles" presStyleCnt="0"/>
      <dgm:spPr/>
    </dgm:pt>
    <dgm:pt modelId="{6DFD7C6A-C1C9-4130-B6B9-41641B6B8B5E}" type="pres">
      <dgm:prSet presAssocID="{36E224F0-0A02-4C46-8640-33A73607AA52}" presName="parentLin" presStyleCnt="0"/>
      <dgm:spPr/>
    </dgm:pt>
    <dgm:pt modelId="{3CCC12A2-85DD-4FFD-9D44-EF73CF83242D}" type="pres">
      <dgm:prSet presAssocID="{36E224F0-0A02-4C46-8640-33A73607AA5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F61E65-67B7-4112-A638-4BC27D784B9B}" type="pres">
      <dgm:prSet presAssocID="{36E224F0-0A02-4C46-8640-33A73607AA52}" presName="parentText" presStyleLbl="node1" presStyleIdx="1" presStyleCnt="3" custScaleX="139241" custScaleY="126156" custLinFactNeighborX="-58814" custLinFactNeighborY="271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DB73F-AC58-4B32-82AB-FB3D21DF9A11}" type="pres">
      <dgm:prSet presAssocID="{36E224F0-0A02-4C46-8640-33A73607AA52}" presName="negativeSpace" presStyleCnt="0"/>
      <dgm:spPr/>
    </dgm:pt>
    <dgm:pt modelId="{CEBEB4A8-8935-4DE3-B2D0-80126A8F11D4}" type="pres">
      <dgm:prSet presAssocID="{36E224F0-0A02-4C46-8640-33A73607AA52}" presName="childText" presStyleLbl="conFgAcc1" presStyleIdx="1" presStyleCnt="3" custLinFactNeighborY="-83295">
        <dgm:presLayoutVars>
          <dgm:bulletEnabled val="1"/>
        </dgm:presLayoutVars>
      </dgm:prSet>
      <dgm:spPr/>
    </dgm:pt>
    <dgm:pt modelId="{8F38F5B9-3E89-400C-81E6-3B23A485C8AD}" type="pres">
      <dgm:prSet presAssocID="{447F63B7-90F6-485B-9AB8-FEEF05F2C9F1}" presName="spaceBetweenRectangles" presStyleCnt="0"/>
      <dgm:spPr/>
    </dgm:pt>
    <dgm:pt modelId="{8A882265-D46D-4625-93F7-96E4D5B5E175}" type="pres">
      <dgm:prSet presAssocID="{5DC3718A-EACB-4F28-9BF4-AAF300CDEB43}" presName="parentLin" presStyleCnt="0"/>
      <dgm:spPr/>
    </dgm:pt>
    <dgm:pt modelId="{37E12C17-80BA-4490-B0EA-AF92E60AA9E4}" type="pres">
      <dgm:prSet presAssocID="{5DC3718A-EACB-4F28-9BF4-AAF300CDEB4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7F8C9B-C212-466F-9E01-27939329AC5E}" type="pres">
      <dgm:prSet presAssocID="{5DC3718A-EACB-4F28-9BF4-AAF300CDEB43}" presName="parentText" presStyleLbl="node1" presStyleIdx="2" presStyleCnt="3" custScaleX="141509" custScaleY="126156" custLinFactNeighborX="-59204" custLinFactNeighborY="195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D012-C80C-4E81-9481-89D0ECD0A0AF}" type="pres">
      <dgm:prSet presAssocID="{5DC3718A-EACB-4F28-9BF4-AAF300CDEB43}" presName="negativeSpace" presStyleCnt="0"/>
      <dgm:spPr/>
    </dgm:pt>
    <dgm:pt modelId="{1BEC9F4C-CE96-4980-82D3-9EC4DF75B1AA}" type="pres">
      <dgm:prSet presAssocID="{5DC3718A-EACB-4F28-9BF4-AAF300CDEB43}" presName="childText" presStyleLbl="conFgAcc1" presStyleIdx="2" presStyleCnt="3" custLinFactNeighborX="548" custLinFactNeighborY="-66942">
        <dgm:presLayoutVars>
          <dgm:bulletEnabled val="1"/>
        </dgm:presLayoutVars>
      </dgm:prSet>
      <dgm:spPr/>
    </dgm:pt>
  </dgm:ptLst>
  <dgm:cxnLst>
    <dgm:cxn modelId="{218B364A-0D06-40E4-923D-8DBF5A5CCD7D}" type="presOf" srcId="{36E224F0-0A02-4C46-8640-33A73607AA52}" destId="{CBF61E65-67B7-4112-A638-4BC27D784B9B}" srcOrd="1" destOrd="0" presId="urn:microsoft.com/office/officeart/2005/8/layout/list1"/>
    <dgm:cxn modelId="{06A59CDA-A01B-4870-B0CE-3AB5E07FD989}" type="presOf" srcId="{5DC3718A-EACB-4F28-9BF4-AAF300CDEB43}" destId="{AA7F8C9B-C212-466F-9E01-27939329AC5E}" srcOrd="1" destOrd="0" presId="urn:microsoft.com/office/officeart/2005/8/layout/list1"/>
    <dgm:cxn modelId="{EE414ED4-FBD9-4D3F-8431-064B2C057B87}" type="presOf" srcId="{DD96D7CB-5D5F-4AF2-B014-7D04B97D1D56}" destId="{D292B843-514D-447B-AF6E-A239518F4BA1}" srcOrd="1" destOrd="0" presId="urn:microsoft.com/office/officeart/2005/8/layout/list1"/>
    <dgm:cxn modelId="{6FF498DD-B26D-4F19-96C1-66FB72B68030}" srcId="{0D41F2E8-E80E-4EA9-B529-A0DFAF0A7D29}" destId="{DD96D7CB-5D5F-4AF2-B014-7D04B97D1D56}" srcOrd="0" destOrd="0" parTransId="{0A6CA128-05B1-44D9-98CF-59B78333CA09}" sibTransId="{9A834772-B55B-462D-93FC-DB4247B921B0}"/>
    <dgm:cxn modelId="{1C17B010-CABD-4C01-A617-BD221C3E3FEC}" type="presOf" srcId="{DD96D7CB-5D5F-4AF2-B014-7D04B97D1D56}" destId="{CD079EAA-AF8F-437D-ACBC-F2F8BE5AF2A2}" srcOrd="0" destOrd="0" presId="urn:microsoft.com/office/officeart/2005/8/layout/list1"/>
    <dgm:cxn modelId="{E19EC248-5067-4B1A-BA84-A7D69232809C}" type="presOf" srcId="{5DC3718A-EACB-4F28-9BF4-AAF300CDEB43}" destId="{37E12C17-80BA-4490-B0EA-AF92E60AA9E4}" srcOrd="0" destOrd="0" presId="urn:microsoft.com/office/officeart/2005/8/layout/list1"/>
    <dgm:cxn modelId="{10D2B3B7-400E-46A1-B08D-6C1DB7B6730E}" type="presOf" srcId="{36E224F0-0A02-4C46-8640-33A73607AA52}" destId="{3CCC12A2-85DD-4FFD-9D44-EF73CF83242D}" srcOrd="0" destOrd="0" presId="urn:microsoft.com/office/officeart/2005/8/layout/list1"/>
    <dgm:cxn modelId="{07E7FF90-ED2F-4BC6-898A-2ED3EC51ABBF}" type="presOf" srcId="{0D41F2E8-E80E-4EA9-B529-A0DFAF0A7D29}" destId="{F8C2E6FF-5252-402B-A79D-55DDA1FB2671}" srcOrd="0" destOrd="0" presId="urn:microsoft.com/office/officeart/2005/8/layout/list1"/>
    <dgm:cxn modelId="{D783AEA0-F136-4D19-A93A-A59DE915D9E6}" srcId="{0D41F2E8-E80E-4EA9-B529-A0DFAF0A7D29}" destId="{36E224F0-0A02-4C46-8640-33A73607AA52}" srcOrd="1" destOrd="0" parTransId="{61014B62-7D07-4BFB-8C26-210B3BC6E09F}" sibTransId="{447F63B7-90F6-485B-9AB8-FEEF05F2C9F1}"/>
    <dgm:cxn modelId="{59718EEC-802A-4B17-90E2-6DF224A035C9}" srcId="{0D41F2E8-E80E-4EA9-B529-A0DFAF0A7D29}" destId="{5DC3718A-EACB-4F28-9BF4-AAF300CDEB43}" srcOrd="2" destOrd="0" parTransId="{E7047BF6-0ACF-48A8-9413-535EA46103DC}" sibTransId="{E6A26650-3A6B-40FD-BA58-4F0C323EDABA}"/>
    <dgm:cxn modelId="{FEA2659F-3F7F-45BE-87AD-3E3602796B4F}" type="presParOf" srcId="{F8C2E6FF-5252-402B-A79D-55DDA1FB2671}" destId="{5170AC52-E2A1-40E5-8BC8-772DED6814F2}" srcOrd="0" destOrd="0" presId="urn:microsoft.com/office/officeart/2005/8/layout/list1"/>
    <dgm:cxn modelId="{40BDB562-6A82-4A41-A9F0-B0FF7C5D9223}" type="presParOf" srcId="{5170AC52-E2A1-40E5-8BC8-772DED6814F2}" destId="{CD079EAA-AF8F-437D-ACBC-F2F8BE5AF2A2}" srcOrd="0" destOrd="0" presId="urn:microsoft.com/office/officeart/2005/8/layout/list1"/>
    <dgm:cxn modelId="{2A5AF397-40A0-479A-9059-7B9ECD3CE656}" type="presParOf" srcId="{5170AC52-E2A1-40E5-8BC8-772DED6814F2}" destId="{D292B843-514D-447B-AF6E-A239518F4BA1}" srcOrd="1" destOrd="0" presId="urn:microsoft.com/office/officeart/2005/8/layout/list1"/>
    <dgm:cxn modelId="{396BA20A-0957-4667-9BA2-EAA478DD96E8}" type="presParOf" srcId="{F8C2E6FF-5252-402B-A79D-55DDA1FB2671}" destId="{7B5CBA8E-A64A-420B-BA44-5EB221B5CAAF}" srcOrd="1" destOrd="0" presId="urn:microsoft.com/office/officeart/2005/8/layout/list1"/>
    <dgm:cxn modelId="{2C47A832-7B3E-4F7C-B329-6F56DB010456}" type="presParOf" srcId="{F8C2E6FF-5252-402B-A79D-55DDA1FB2671}" destId="{8556F21B-9DFF-4608-903E-EEBE391D79C2}" srcOrd="2" destOrd="0" presId="urn:microsoft.com/office/officeart/2005/8/layout/list1"/>
    <dgm:cxn modelId="{3F90600F-E0A2-4C33-B76C-B9A392431670}" type="presParOf" srcId="{F8C2E6FF-5252-402B-A79D-55DDA1FB2671}" destId="{1BB30645-FFC6-4CA7-8923-896B1A315483}" srcOrd="3" destOrd="0" presId="urn:microsoft.com/office/officeart/2005/8/layout/list1"/>
    <dgm:cxn modelId="{F9B05BA1-FC8D-4379-8318-0B379109DA1C}" type="presParOf" srcId="{F8C2E6FF-5252-402B-A79D-55DDA1FB2671}" destId="{6DFD7C6A-C1C9-4130-B6B9-41641B6B8B5E}" srcOrd="4" destOrd="0" presId="urn:microsoft.com/office/officeart/2005/8/layout/list1"/>
    <dgm:cxn modelId="{338123B2-C1FE-440E-84F9-6494692B2697}" type="presParOf" srcId="{6DFD7C6A-C1C9-4130-B6B9-41641B6B8B5E}" destId="{3CCC12A2-85DD-4FFD-9D44-EF73CF83242D}" srcOrd="0" destOrd="0" presId="urn:microsoft.com/office/officeart/2005/8/layout/list1"/>
    <dgm:cxn modelId="{CBCBAD22-0DB4-4D9F-BC7D-13FA6F0CA203}" type="presParOf" srcId="{6DFD7C6A-C1C9-4130-B6B9-41641B6B8B5E}" destId="{CBF61E65-67B7-4112-A638-4BC27D784B9B}" srcOrd="1" destOrd="0" presId="urn:microsoft.com/office/officeart/2005/8/layout/list1"/>
    <dgm:cxn modelId="{367E0FD0-AE36-49E9-A0D2-E59B8E0BFCF8}" type="presParOf" srcId="{F8C2E6FF-5252-402B-A79D-55DDA1FB2671}" destId="{785DB73F-AC58-4B32-82AB-FB3D21DF9A11}" srcOrd="5" destOrd="0" presId="urn:microsoft.com/office/officeart/2005/8/layout/list1"/>
    <dgm:cxn modelId="{DBC4DCA9-B7CD-4D03-B0AC-36BCF8D08DF0}" type="presParOf" srcId="{F8C2E6FF-5252-402B-A79D-55DDA1FB2671}" destId="{CEBEB4A8-8935-4DE3-B2D0-80126A8F11D4}" srcOrd="6" destOrd="0" presId="urn:microsoft.com/office/officeart/2005/8/layout/list1"/>
    <dgm:cxn modelId="{0AF53663-083F-4267-BE38-22D238341D04}" type="presParOf" srcId="{F8C2E6FF-5252-402B-A79D-55DDA1FB2671}" destId="{8F38F5B9-3E89-400C-81E6-3B23A485C8AD}" srcOrd="7" destOrd="0" presId="urn:microsoft.com/office/officeart/2005/8/layout/list1"/>
    <dgm:cxn modelId="{5CC930C6-96B7-43B3-85FD-EFA3E944949C}" type="presParOf" srcId="{F8C2E6FF-5252-402B-A79D-55DDA1FB2671}" destId="{8A882265-D46D-4625-93F7-96E4D5B5E175}" srcOrd="8" destOrd="0" presId="urn:microsoft.com/office/officeart/2005/8/layout/list1"/>
    <dgm:cxn modelId="{E928D0FA-4436-4EE3-B6F8-406C7B2E1440}" type="presParOf" srcId="{8A882265-D46D-4625-93F7-96E4D5B5E175}" destId="{37E12C17-80BA-4490-B0EA-AF92E60AA9E4}" srcOrd="0" destOrd="0" presId="urn:microsoft.com/office/officeart/2005/8/layout/list1"/>
    <dgm:cxn modelId="{1AAE5FBD-CFC3-459D-AC0F-739ECAF1A528}" type="presParOf" srcId="{8A882265-D46D-4625-93F7-96E4D5B5E175}" destId="{AA7F8C9B-C212-466F-9E01-27939329AC5E}" srcOrd="1" destOrd="0" presId="urn:microsoft.com/office/officeart/2005/8/layout/list1"/>
    <dgm:cxn modelId="{1847C11A-9FAC-4CB0-9280-B3479A4ADDDB}" type="presParOf" srcId="{F8C2E6FF-5252-402B-A79D-55DDA1FB2671}" destId="{6BCED012-C80C-4E81-9481-89D0ECD0A0AF}" srcOrd="9" destOrd="0" presId="urn:microsoft.com/office/officeart/2005/8/layout/list1"/>
    <dgm:cxn modelId="{CBD2C464-AEA1-46CB-8F06-F6A0F2FE52B4}" type="presParOf" srcId="{F8C2E6FF-5252-402B-A79D-55DDA1FB2671}" destId="{1BEC9F4C-CE96-4980-82D3-9EC4DF75B1A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ru-RU" sz="1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к нотариусу</a:t>
          </a:r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со дня помещения ребенка на государственное обеспечение в случаях, когда работающее обязанное лицо в течение трех дней со дня помещения ребенка на государственное обеспечение не подало заявление о добровольном возмещении расходов или подало его, но размер заработной платы не позволяет ему в течение 6 месяцев в полном объеме выполнять данные обязательства</a:t>
          </a:r>
          <a:endParaRPr lang="ru-RU" sz="18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ru-RU" sz="1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в суд</a:t>
          </a:r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 даты помещения ребенка на государственное обеспечение в случаях, когда родитель не работает либо неизвестно место его постоянного жительства, либо родитель проживает за пределами Республики Беларусь</a:t>
          </a: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9261426E-A56D-4EE9-899C-7D5A2793D8D9}" type="pres">
      <dgm:prSet presAssocID="{0D41F2E8-E80E-4EA9-B529-A0DFAF0A7D2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8E16852-3541-4E03-92B7-1A1B9056B3AA}" type="pres">
      <dgm:prSet presAssocID="{0D41F2E8-E80E-4EA9-B529-A0DFAF0A7D29}" presName="Name1" presStyleCnt="0"/>
      <dgm:spPr/>
    </dgm:pt>
    <dgm:pt modelId="{B2AA08EE-CB86-4EAA-A609-A06501B37325}" type="pres">
      <dgm:prSet presAssocID="{0D41F2E8-E80E-4EA9-B529-A0DFAF0A7D29}" presName="cycle" presStyleCnt="0"/>
      <dgm:spPr/>
    </dgm:pt>
    <dgm:pt modelId="{2436A385-103B-4442-9C5A-47F2808779C1}" type="pres">
      <dgm:prSet presAssocID="{0D41F2E8-E80E-4EA9-B529-A0DFAF0A7D29}" presName="srcNode" presStyleLbl="node1" presStyleIdx="0" presStyleCnt="2"/>
      <dgm:spPr/>
    </dgm:pt>
    <dgm:pt modelId="{D5E67997-C155-4F23-8874-3D61A2D20F66}" type="pres">
      <dgm:prSet presAssocID="{0D41F2E8-E80E-4EA9-B529-A0DFAF0A7D29}" presName="conn" presStyleLbl="parChTrans1D2" presStyleIdx="0" presStyleCnt="1"/>
      <dgm:spPr/>
      <dgm:t>
        <a:bodyPr/>
        <a:lstStyle/>
        <a:p>
          <a:endParaRPr lang="ru-RU"/>
        </a:p>
      </dgm:t>
    </dgm:pt>
    <dgm:pt modelId="{BC24A894-AB1A-4C7B-A4CD-462C124F1072}" type="pres">
      <dgm:prSet presAssocID="{0D41F2E8-E80E-4EA9-B529-A0DFAF0A7D29}" presName="extraNode" presStyleLbl="node1" presStyleIdx="0" presStyleCnt="2"/>
      <dgm:spPr/>
    </dgm:pt>
    <dgm:pt modelId="{5AD51692-AF84-44A8-9685-F60CAF8B45A3}" type="pres">
      <dgm:prSet presAssocID="{0D41F2E8-E80E-4EA9-B529-A0DFAF0A7D29}" presName="dstNode" presStyleLbl="node1" presStyleIdx="0" presStyleCnt="2"/>
      <dgm:spPr/>
    </dgm:pt>
    <dgm:pt modelId="{16E810E0-3F80-4B08-BC12-8908ED832CEC}" type="pres">
      <dgm:prSet presAssocID="{DD96D7CB-5D5F-4AF2-B014-7D04B97D1D56}" presName="text_1" presStyleLbl="node1" presStyleIdx="0" presStyleCnt="2" custScaleX="96938" custScaleY="164064" custLinFactNeighborX="-2594" custLinFactNeighborY="-1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E275D-3EC3-4A1E-8DBF-792386AC1EFF}" type="pres">
      <dgm:prSet presAssocID="{DD96D7CB-5D5F-4AF2-B014-7D04B97D1D56}" presName="accent_1" presStyleCnt="0"/>
      <dgm:spPr/>
    </dgm:pt>
    <dgm:pt modelId="{27883BF4-5366-4522-81D3-88900A252DAE}" type="pres">
      <dgm:prSet presAssocID="{DD96D7CB-5D5F-4AF2-B014-7D04B97D1D56}" presName="accentRepeatNode" presStyleLbl="solidFgAcc1" presStyleIdx="0" presStyleCnt="2" custScaleX="66467" custScaleY="70001" custLinFactNeighborX="15411" custLinFactNeighborY="-1010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/>
          </a:solidFill>
        </a:ln>
      </dgm:spPr>
      <dgm:t>
        <a:bodyPr/>
        <a:lstStyle/>
        <a:p>
          <a:endParaRPr lang="ru-RU"/>
        </a:p>
      </dgm:t>
    </dgm:pt>
    <dgm:pt modelId="{04A18447-2905-479E-B9E6-54ACE8E90DEE}" type="pres">
      <dgm:prSet presAssocID="{36E224F0-0A02-4C46-8640-33A73607AA52}" presName="text_2" presStyleLbl="node1" presStyleIdx="1" presStyleCnt="2" custScaleX="96292" custScaleY="164064" custLinFactNeighborX="-2588" custLinFactNeighborY="10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D8030-3C06-4CA6-8AF9-502A22609F81}" type="pres">
      <dgm:prSet presAssocID="{36E224F0-0A02-4C46-8640-33A73607AA52}" presName="accent_2" presStyleCnt="0"/>
      <dgm:spPr/>
    </dgm:pt>
    <dgm:pt modelId="{05336D63-0C30-4664-AC33-F9DA4F596D5C}" type="pres">
      <dgm:prSet presAssocID="{36E224F0-0A02-4C46-8640-33A73607AA52}" presName="accentRepeatNode" presStyleLbl="solidFgAcc1" presStyleIdx="1" presStyleCnt="2" custScaleX="66501" custScaleY="73063" custLinFactNeighborX="14853" custLinFactNeighborY="553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5F77069-A954-4B61-ADBC-8A00F96C6F6D}" type="presOf" srcId="{36E224F0-0A02-4C46-8640-33A73607AA52}" destId="{04A18447-2905-479E-B9E6-54ACE8E90DEE}" srcOrd="0" destOrd="0" presId="urn:microsoft.com/office/officeart/2008/layout/VerticalCurvedList"/>
    <dgm:cxn modelId="{6FF498DD-B26D-4F19-96C1-66FB72B68030}" srcId="{0D41F2E8-E80E-4EA9-B529-A0DFAF0A7D29}" destId="{DD96D7CB-5D5F-4AF2-B014-7D04B97D1D56}" srcOrd="0" destOrd="0" parTransId="{0A6CA128-05B1-44D9-98CF-59B78333CA09}" sibTransId="{9A834772-B55B-462D-93FC-DB4247B921B0}"/>
    <dgm:cxn modelId="{9880CB97-4068-4847-AC62-32FAA41C49E5}" type="presOf" srcId="{DD96D7CB-5D5F-4AF2-B014-7D04B97D1D56}" destId="{16E810E0-3F80-4B08-BC12-8908ED832CEC}" srcOrd="0" destOrd="0" presId="urn:microsoft.com/office/officeart/2008/layout/VerticalCurvedList"/>
    <dgm:cxn modelId="{A0A758B8-B0A2-4844-BEF8-4955EABCAC4A}" type="presOf" srcId="{9A834772-B55B-462D-93FC-DB4247B921B0}" destId="{D5E67997-C155-4F23-8874-3D61A2D20F66}" srcOrd="0" destOrd="0" presId="urn:microsoft.com/office/officeart/2008/layout/VerticalCurvedList"/>
    <dgm:cxn modelId="{8E7EC642-DC75-4D01-AA34-58CF430D4025}" type="presOf" srcId="{0D41F2E8-E80E-4EA9-B529-A0DFAF0A7D29}" destId="{9261426E-A56D-4EE9-899C-7D5A2793D8D9}" srcOrd="0" destOrd="0" presId="urn:microsoft.com/office/officeart/2008/layout/VerticalCurvedList"/>
    <dgm:cxn modelId="{D783AEA0-F136-4D19-A93A-A59DE915D9E6}" srcId="{0D41F2E8-E80E-4EA9-B529-A0DFAF0A7D29}" destId="{36E224F0-0A02-4C46-8640-33A73607AA52}" srcOrd="1" destOrd="0" parTransId="{61014B62-7D07-4BFB-8C26-210B3BC6E09F}" sibTransId="{447F63B7-90F6-485B-9AB8-FEEF05F2C9F1}"/>
    <dgm:cxn modelId="{56B69CA9-00B7-4335-A781-A7D9DFE4EAFF}" type="presParOf" srcId="{9261426E-A56D-4EE9-899C-7D5A2793D8D9}" destId="{98E16852-3541-4E03-92B7-1A1B9056B3AA}" srcOrd="0" destOrd="0" presId="urn:microsoft.com/office/officeart/2008/layout/VerticalCurvedList"/>
    <dgm:cxn modelId="{1EA80484-A330-473C-9FA1-150CA7208EE4}" type="presParOf" srcId="{98E16852-3541-4E03-92B7-1A1B9056B3AA}" destId="{B2AA08EE-CB86-4EAA-A609-A06501B37325}" srcOrd="0" destOrd="0" presId="urn:microsoft.com/office/officeart/2008/layout/VerticalCurvedList"/>
    <dgm:cxn modelId="{5A5D8F21-AB49-4884-B3D9-2594DC640D86}" type="presParOf" srcId="{B2AA08EE-CB86-4EAA-A609-A06501B37325}" destId="{2436A385-103B-4442-9C5A-47F2808779C1}" srcOrd="0" destOrd="0" presId="urn:microsoft.com/office/officeart/2008/layout/VerticalCurvedList"/>
    <dgm:cxn modelId="{98D18706-A016-4D3C-AD0C-D675F6C32E9E}" type="presParOf" srcId="{B2AA08EE-CB86-4EAA-A609-A06501B37325}" destId="{D5E67997-C155-4F23-8874-3D61A2D20F66}" srcOrd="1" destOrd="0" presId="urn:microsoft.com/office/officeart/2008/layout/VerticalCurvedList"/>
    <dgm:cxn modelId="{2A222E5C-8AD6-4DAC-A85E-919B1A638953}" type="presParOf" srcId="{B2AA08EE-CB86-4EAA-A609-A06501B37325}" destId="{BC24A894-AB1A-4C7B-A4CD-462C124F1072}" srcOrd="2" destOrd="0" presId="urn:microsoft.com/office/officeart/2008/layout/VerticalCurvedList"/>
    <dgm:cxn modelId="{D0DB406D-CF06-42B4-9A45-165EA41CB843}" type="presParOf" srcId="{B2AA08EE-CB86-4EAA-A609-A06501B37325}" destId="{5AD51692-AF84-44A8-9685-F60CAF8B45A3}" srcOrd="3" destOrd="0" presId="urn:microsoft.com/office/officeart/2008/layout/VerticalCurvedList"/>
    <dgm:cxn modelId="{00AFA677-8B94-48D6-8E4A-D139D16FA49B}" type="presParOf" srcId="{98E16852-3541-4E03-92B7-1A1B9056B3AA}" destId="{16E810E0-3F80-4B08-BC12-8908ED832CEC}" srcOrd="1" destOrd="0" presId="urn:microsoft.com/office/officeart/2008/layout/VerticalCurvedList"/>
    <dgm:cxn modelId="{7E85FFB6-4378-4925-8992-0B308DCA9A99}" type="presParOf" srcId="{98E16852-3541-4E03-92B7-1A1B9056B3AA}" destId="{A44E275D-3EC3-4A1E-8DBF-792386AC1EFF}" srcOrd="2" destOrd="0" presId="urn:microsoft.com/office/officeart/2008/layout/VerticalCurvedList"/>
    <dgm:cxn modelId="{CD1FCB35-F0A2-4B41-89C9-CBAA6DE399CA}" type="presParOf" srcId="{A44E275D-3EC3-4A1E-8DBF-792386AC1EFF}" destId="{27883BF4-5366-4522-81D3-88900A252DAE}" srcOrd="0" destOrd="0" presId="urn:microsoft.com/office/officeart/2008/layout/VerticalCurvedList"/>
    <dgm:cxn modelId="{0AB6F40C-5CAB-4ED5-8D0A-280E16D727A3}" type="presParOf" srcId="{98E16852-3541-4E03-92B7-1A1B9056B3AA}" destId="{04A18447-2905-479E-B9E6-54ACE8E90DEE}" srcOrd="3" destOrd="0" presId="urn:microsoft.com/office/officeart/2008/layout/VerticalCurvedList"/>
    <dgm:cxn modelId="{D0D2A995-19A2-4D2D-BDF5-EA76DFE8EBE1}" type="presParOf" srcId="{98E16852-3541-4E03-92B7-1A1B9056B3AA}" destId="{F0CD8030-3C06-4CA6-8AF9-502A22609F81}" srcOrd="4" destOrd="0" presId="urn:microsoft.com/office/officeart/2008/layout/VerticalCurvedList"/>
    <dgm:cxn modelId="{821E6B50-5441-421A-83E8-520908F70DA0}" type="presParOf" srcId="{F0CD8030-3C06-4CA6-8AF9-502A22609F81}" destId="{05336D63-0C30-4664-AC33-F9DA4F596D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свидетельства о рождении ребенка либо иные документы, подтверждающие происхождение ребенка от обязанного лица, засвидетельствованные взыскателем</a:t>
          </a:r>
          <a:endParaRPr lang="ru-RU" sz="16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</a:t>
          </a: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о периоде нахождения ребенка на государственном обеспечении, об уплаченных обязанным лицом средствах в счет возмещения расходов по содержанию детей, об имеющейся задолженности по возмещению расходов по содержанию детей и о сумме средств на содержание ребенка, подлежащих взысканию с обязанного лица ежемесячно, с указанием банковских реквизитов взыскателя для перечисления этих средств</a:t>
          </a:r>
        </a:p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документа, удостоверяющего личность обязанного лица, засвидетельствованную управлением (отделом) образования, или справку органа внутренних дел, содержащую информацию об обязанном лице, в том числе число, месяц, год рождения, идентификационный номер, место регистрации (жительства) обязанного лица (при отсутствии документа, удостоверяющего личность обязанного лица)</a:t>
          </a:r>
        </a:p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засвидетельствованную государственной организацией здравоохранения копию заключения врачебно-консультационной комиссии о наличии либо отсутствии заболеваний, при которых родители (родитель) не могут выполнять родительские обязанности</a:t>
          </a:r>
        </a:p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с места работы обязанного лица (представляется нотариусу)</a:t>
          </a:r>
        </a:p>
        <a:p>
          <a:pPr algn="just"/>
          <a:endParaRPr lang="ru-RU" sz="1600" dirty="0"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760300A-A67B-43AA-B23B-090273CE574E}">
      <dgm:prSet/>
      <dgm:spPr/>
      <dgm:t>
        <a:bodyPr/>
        <a:lstStyle/>
        <a:p>
          <a:endParaRPr lang="ru-RU" dirty="0"/>
        </a:p>
      </dgm:t>
    </dgm:pt>
    <dgm:pt modelId="{B77BDF00-7722-4CA7-A1AA-1178C89C771E}" type="parTrans" cxnId="{0CE6DD57-BDA9-4469-8278-F3BD819801B3}">
      <dgm:prSet/>
      <dgm:spPr/>
      <dgm:t>
        <a:bodyPr/>
        <a:lstStyle/>
        <a:p>
          <a:endParaRPr lang="ru-RU"/>
        </a:p>
      </dgm:t>
    </dgm:pt>
    <dgm:pt modelId="{379855ED-57B5-4489-9332-0C74C61838F7}" type="sibTrans" cxnId="{0CE6DD57-BDA9-4469-8278-F3BD819801B3}">
      <dgm:prSet/>
      <dgm:spPr/>
      <dgm:t>
        <a:bodyPr/>
        <a:lstStyle/>
        <a:p>
          <a:endParaRPr lang="ru-RU"/>
        </a:p>
      </dgm:t>
    </dgm:pt>
    <dgm:pt modelId="{3D19EC2E-4039-4B49-A6B7-80C1285BB68C}">
      <dgm:prSet/>
      <dgm:spPr/>
      <dgm:t>
        <a:bodyPr/>
        <a:lstStyle/>
        <a:p>
          <a:endParaRPr lang="ru-RU" dirty="0"/>
        </a:p>
      </dgm:t>
    </dgm:pt>
    <dgm:pt modelId="{A32BF927-8D54-4D03-A7E5-8AAD8F41332D}" type="parTrans" cxnId="{EA34BF98-B492-4CB1-B5FD-2CFF22F3A568}">
      <dgm:prSet/>
      <dgm:spPr/>
      <dgm:t>
        <a:bodyPr/>
        <a:lstStyle/>
        <a:p>
          <a:endParaRPr lang="ru-RU"/>
        </a:p>
      </dgm:t>
    </dgm:pt>
    <dgm:pt modelId="{63F8C423-1B2F-4185-8EBA-33A230DA1B6B}" type="sibTrans" cxnId="{EA34BF98-B492-4CB1-B5FD-2CFF22F3A568}">
      <dgm:prSet/>
      <dgm:spPr/>
      <dgm:t>
        <a:bodyPr/>
        <a:lstStyle/>
        <a:p>
          <a:endParaRPr lang="ru-RU"/>
        </a:p>
      </dgm:t>
    </dgm:pt>
    <dgm:pt modelId="{2282F8FD-2750-40B4-94AB-6926E061F7A9}">
      <dgm:prSet/>
      <dgm:spPr/>
      <dgm:t>
        <a:bodyPr/>
        <a:lstStyle/>
        <a:p>
          <a:endParaRPr lang="ru-RU" dirty="0"/>
        </a:p>
      </dgm:t>
    </dgm:pt>
    <dgm:pt modelId="{CFBF7D3C-ED01-4F8E-82C3-C67A01F43631}" type="parTrans" cxnId="{D939A57B-AF06-46B1-A011-21A5BF98E6D9}">
      <dgm:prSet/>
      <dgm:spPr/>
      <dgm:t>
        <a:bodyPr/>
        <a:lstStyle/>
        <a:p>
          <a:endParaRPr lang="ru-RU"/>
        </a:p>
      </dgm:t>
    </dgm:pt>
    <dgm:pt modelId="{40AF7CFE-C880-4C9E-91D0-A73C6688E2C1}" type="sibTrans" cxnId="{D939A57B-AF06-46B1-A011-21A5BF98E6D9}">
      <dgm:prSet/>
      <dgm:spPr/>
      <dgm:t>
        <a:bodyPr/>
        <a:lstStyle/>
        <a:p>
          <a:endParaRPr lang="ru-RU"/>
        </a:p>
      </dgm:t>
    </dgm:pt>
    <dgm:pt modelId="{417FF768-D14C-4698-88EC-815594EC7311}">
      <dgm:prSet/>
      <dgm:spPr/>
      <dgm:t>
        <a:bodyPr/>
        <a:lstStyle/>
        <a:p>
          <a:endParaRPr lang="ru-RU" dirty="0"/>
        </a:p>
      </dgm:t>
    </dgm:pt>
    <dgm:pt modelId="{2D2E4EF6-0373-4203-98A9-ECC200ED42DF}" type="parTrans" cxnId="{5DCAFD17-4FAC-4A0A-A929-C2B7BFEF224A}">
      <dgm:prSet/>
      <dgm:spPr/>
      <dgm:t>
        <a:bodyPr/>
        <a:lstStyle/>
        <a:p>
          <a:endParaRPr lang="ru-RU"/>
        </a:p>
      </dgm:t>
    </dgm:pt>
    <dgm:pt modelId="{690AA3EA-1B2A-4D25-8A19-F8F1BF9C9EA9}" type="sibTrans" cxnId="{5DCAFD17-4FAC-4A0A-A929-C2B7BFEF224A}">
      <dgm:prSet/>
      <dgm:spPr/>
      <dgm:t>
        <a:bodyPr/>
        <a:lstStyle/>
        <a:p>
          <a:endParaRPr lang="ru-RU"/>
        </a:p>
      </dgm:t>
    </dgm:pt>
    <dgm:pt modelId="{54327BF3-0253-4582-9B91-DC14FAA815FB}" type="pres">
      <dgm:prSet presAssocID="{0D41F2E8-E80E-4EA9-B529-A0DFAF0A7D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49557B-BAD2-43ED-B8A9-0A010A9C9D07}" type="pres">
      <dgm:prSet presAssocID="{DD96D7CB-5D5F-4AF2-B014-7D04B97D1D56}" presName="thickLine" presStyleLbl="alignNode1" presStyleIdx="0" presStyleCnt="7"/>
      <dgm:spPr/>
    </dgm:pt>
    <dgm:pt modelId="{7272EF55-80BF-4CBA-8AFE-209D20B412AC}" type="pres">
      <dgm:prSet presAssocID="{DD96D7CB-5D5F-4AF2-B014-7D04B97D1D56}" presName="horz1" presStyleCnt="0"/>
      <dgm:spPr/>
    </dgm:pt>
    <dgm:pt modelId="{BFA0FFF8-8CBD-4647-AD41-F04637DA6DE9}" type="pres">
      <dgm:prSet presAssocID="{DD96D7CB-5D5F-4AF2-B014-7D04B97D1D56}" presName="tx1" presStyleLbl="revTx" presStyleIdx="0" presStyleCnt="7" custScaleY="56664" custLinFactNeighborX="30" custLinFactNeighborY="-1881"/>
      <dgm:spPr/>
      <dgm:t>
        <a:bodyPr/>
        <a:lstStyle/>
        <a:p>
          <a:endParaRPr lang="ru-RU"/>
        </a:p>
      </dgm:t>
    </dgm:pt>
    <dgm:pt modelId="{64A5986E-6100-45DF-8E3F-7CA332C6AC37}" type="pres">
      <dgm:prSet presAssocID="{DD96D7CB-5D5F-4AF2-B014-7D04B97D1D56}" presName="vert1" presStyleCnt="0"/>
      <dgm:spPr/>
    </dgm:pt>
    <dgm:pt modelId="{36200305-FF81-48D0-88D2-BF2CBD966D35}" type="pres">
      <dgm:prSet presAssocID="{36E224F0-0A02-4C46-8640-33A73607AA52}" presName="thickLine" presStyleLbl="alignNode1" presStyleIdx="1" presStyleCnt="7"/>
      <dgm:spPr/>
    </dgm:pt>
    <dgm:pt modelId="{61AE77DE-2475-4DA9-9126-6B649974A697}" type="pres">
      <dgm:prSet presAssocID="{36E224F0-0A02-4C46-8640-33A73607AA52}" presName="horz1" presStyleCnt="0"/>
      <dgm:spPr/>
    </dgm:pt>
    <dgm:pt modelId="{870F95D4-FAD8-403E-BE61-9ED1EC233014}" type="pres">
      <dgm:prSet presAssocID="{36E224F0-0A02-4C46-8640-33A73607AA52}" presName="tx1" presStyleLbl="revTx" presStyleIdx="1" presStyleCnt="7" custScaleY="77850"/>
      <dgm:spPr/>
      <dgm:t>
        <a:bodyPr/>
        <a:lstStyle/>
        <a:p>
          <a:endParaRPr lang="ru-RU"/>
        </a:p>
      </dgm:t>
    </dgm:pt>
    <dgm:pt modelId="{175AA7A0-BCFF-4829-BFB2-C34D0735B903}" type="pres">
      <dgm:prSet presAssocID="{36E224F0-0A02-4C46-8640-33A73607AA52}" presName="vert1" presStyleCnt="0"/>
      <dgm:spPr/>
    </dgm:pt>
    <dgm:pt modelId="{C0F52FBF-E703-4A3F-B6FB-C94CA1D12618}" type="pres">
      <dgm:prSet presAssocID="{5DC3718A-EACB-4F28-9BF4-AAF300CDEB43}" presName="thickLine" presStyleLbl="alignNode1" presStyleIdx="2" presStyleCnt="7"/>
      <dgm:spPr/>
    </dgm:pt>
    <dgm:pt modelId="{66514D0F-1307-4B69-87D4-47977EB654BF}" type="pres">
      <dgm:prSet presAssocID="{5DC3718A-EACB-4F28-9BF4-AAF300CDEB43}" presName="horz1" presStyleCnt="0"/>
      <dgm:spPr/>
    </dgm:pt>
    <dgm:pt modelId="{472C2366-4FAD-44F3-A7A1-6B8A5255A768}" type="pres">
      <dgm:prSet presAssocID="{5DC3718A-EACB-4F28-9BF4-AAF300CDEB43}" presName="tx1" presStyleLbl="revTx" presStyleIdx="2" presStyleCnt="7" custScaleY="149813"/>
      <dgm:spPr/>
      <dgm:t>
        <a:bodyPr/>
        <a:lstStyle/>
        <a:p>
          <a:endParaRPr lang="ru-RU"/>
        </a:p>
      </dgm:t>
    </dgm:pt>
    <dgm:pt modelId="{EB561BD8-82C6-4E13-803A-5256C5687F89}" type="pres">
      <dgm:prSet presAssocID="{5DC3718A-EACB-4F28-9BF4-AAF300CDEB43}" presName="vert1" presStyleCnt="0"/>
      <dgm:spPr/>
    </dgm:pt>
    <dgm:pt modelId="{BF4E494A-548E-48D8-AC55-993FE469658A}" type="pres">
      <dgm:prSet presAssocID="{417FF768-D14C-4698-88EC-815594EC7311}" presName="thickLine" presStyleLbl="alignNode1" presStyleIdx="3" presStyleCnt="7"/>
      <dgm:spPr/>
    </dgm:pt>
    <dgm:pt modelId="{E144EA3B-91A9-4112-B6F9-0F524D9326FC}" type="pres">
      <dgm:prSet presAssocID="{417FF768-D14C-4698-88EC-815594EC7311}" presName="horz1" presStyleCnt="0"/>
      <dgm:spPr/>
    </dgm:pt>
    <dgm:pt modelId="{B3C3D568-48EE-4178-8FDF-71DA8ED379FF}" type="pres">
      <dgm:prSet presAssocID="{417FF768-D14C-4698-88EC-815594EC7311}" presName="tx1" presStyleLbl="revTx" presStyleIdx="3" presStyleCnt="7" custLinFactNeighborX="414" custLinFactNeighborY="12621"/>
      <dgm:spPr/>
      <dgm:t>
        <a:bodyPr/>
        <a:lstStyle/>
        <a:p>
          <a:endParaRPr lang="ru-RU"/>
        </a:p>
      </dgm:t>
    </dgm:pt>
    <dgm:pt modelId="{5F2253E7-48AC-4C1C-AC35-E4EC993D5A80}" type="pres">
      <dgm:prSet presAssocID="{417FF768-D14C-4698-88EC-815594EC7311}" presName="vert1" presStyleCnt="0"/>
      <dgm:spPr/>
    </dgm:pt>
    <dgm:pt modelId="{D6CEDCC6-4EDD-40E0-9B01-076DA7AA9F41}" type="pres">
      <dgm:prSet presAssocID="{2282F8FD-2750-40B4-94AB-6926E061F7A9}" presName="thickLine" presStyleLbl="alignNode1" presStyleIdx="4" presStyleCnt="7" custLinFactNeighborX="893" custLinFactNeighborY="7285"/>
      <dgm:spPr/>
    </dgm:pt>
    <dgm:pt modelId="{00E6E6E2-2639-4CEF-A331-20A37BBD11CD}" type="pres">
      <dgm:prSet presAssocID="{2282F8FD-2750-40B4-94AB-6926E061F7A9}" presName="horz1" presStyleCnt="0"/>
      <dgm:spPr/>
    </dgm:pt>
    <dgm:pt modelId="{A61C8AD1-FFAC-48C6-96CB-8C07CAA39F3F}" type="pres">
      <dgm:prSet presAssocID="{2282F8FD-2750-40B4-94AB-6926E061F7A9}" presName="tx1" presStyleLbl="revTx" presStyleIdx="4" presStyleCnt="7" custScaleY="94570" custLinFactY="79015" custLinFactNeighborX="122" custLinFactNeighborY="100000"/>
      <dgm:spPr/>
      <dgm:t>
        <a:bodyPr/>
        <a:lstStyle/>
        <a:p>
          <a:endParaRPr lang="ru-RU"/>
        </a:p>
      </dgm:t>
    </dgm:pt>
    <dgm:pt modelId="{43D5DEE4-3C26-4608-860E-FE779F174352}" type="pres">
      <dgm:prSet presAssocID="{2282F8FD-2750-40B4-94AB-6926E061F7A9}" presName="vert1" presStyleCnt="0"/>
      <dgm:spPr/>
    </dgm:pt>
    <dgm:pt modelId="{629DE6C7-EE46-4500-8DA9-1907DF023B32}" type="pres">
      <dgm:prSet presAssocID="{3D19EC2E-4039-4B49-A6B7-80C1285BB68C}" presName="thickLine" presStyleLbl="alignNode1" presStyleIdx="5" presStyleCnt="7" custLinFactNeighborX="414" custLinFactNeighborY="98626"/>
      <dgm:spPr/>
    </dgm:pt>
    <dgm:pt modelId="{60E6E6F2-5022-41F5-840A-C37DFE96D514}" type="pres">
      <dgm:prSet presAssocID="{3D19EC2E-4039-4B49-A6B7-80C1285BB68C}" presName="horz1" presStyleCnt="0"/>
      <dgm:spPr/>
    </dgm:pt>
    <dgm:pt modelId="{604E2BA2-6980-4EAB-AE36-C2EE67D0481D}" type="pres">
      <dgm:prSet presAssocID="{3D19EC2E-4039-4B49-A6B7-80C1285BB68C}" presName="tx1" presStyleLbl="revTx" presStyleIdx="5" presStyleCnt="7" custFlipVert="1" custScaleX="98043" custScaleY="12880" custLinFactY="7834" custLinFactNeighborX="-85" custLinFactNeighborY="100000"/>
      <dgm:spPr/>
      <dgm:t>
        <a:bodyPr/>
        <a:lstStyle/>
        <a:p>
          <a:endParaRPr lang="ru-RU"/>
        </a:p>
      </dgm:t>
    </dgm:pt>
    <dgm:pt modelId="{4C644403-FAC1-4704-845B-878715A67936}" type="pres">
      <dgm:prSet presAssocID="{3D19EC2E-4039-4B49-A6B7-80C1285BB68C}" presName="vert1" presStyleCnt="0"/>
      <dgm:spPr/>
    </dgm:pt>
    <dgm:pt modelId="{8299AEE1-5858-48FD-B118-B7A9C048C8B6}" type="pres">
      <dgm:prSet presAssocID="{F760300A-A67B-43AA-B23B-090273CE574E}" presName="thickLine" presStyleLbl="alignNode1" presStyleIdx="6" presStyleCnt="7" custLinFactY="100000" custLinFactNeighborX="-893" custLinFactNeighborY="123939"/>
      <dgm:spPr/>
    </dgm:pt>
    <dgm:pt modelId="{320CA2C8-80D2-44C0-B87A-E9F9B8E86B95}" type="pres">
      <dgm:prSet presAssocID="{F760300A-A67B-43AA-B23B-090273CE574E}" presName="horz1" presStyleCnt="0"/>
      <dgm:spPr/>
    </dgm:pt>
    <dgm:pt modelId="{BB202249-1E4B-4F06-B1F7-6E09B25D3092}" type="pres">
      <dgm:prSet presAssocID="{F760300A-A67B-43AA-B23B-090273CE574E}" presName="tx1" presStyleLbl="revTx" presStyleIdx="6" presStyleCnt="7" custScaleY="44434" custLinFactNeighborX="-893" custLinFactNeighborY="58791"/>
      <dgm:spPr/>
      <dgm:t>
        <a:bodyPr/>
        <a:lstStyle/>
        <a:p>
          <a:endParaRPr lang="ru-RU"/>
        </a:p>
      </dgm:t>
    </dgm:pt>
    <dgm:pt modelId="{92F8D5D2-B67F-490C-88D7-DBA96397C107}" type="pres">
      <dgm:prSet presAssocID="{F760300A-A67B-43AA-B23B-090273CE574E}" presName="vert1" presStyleCnt="0"/>
      <dgm:spPr/>
    </dgm:pt>
  </dgm:ptLst>
  <dgm:cxnLst>
    <dgm:cxn modelId="{5DCAFD17-4FAC-4A0A-A929-C2B7BFEF224A}" srcId="{0D41F2E8-E80E-4EA9-B529-A0DFAF0A7D29}" destId="{417FF768-D14C-4698-88EC-815594EC7311}" srcOrd="3" destOrd="0" parTransId="{2D2E4EF6-0373-4203-98A9-ECC200ED42DF}" sibTransId="{690AA3EA-1B2A-4D25-8A19-F8F1BF9C9EA9}"/>
    <dgm:cxn modelId="{4553FE1B-C925-4CEE-9FC2-E9594A07B4A2}" type="presOf" srcId="{5DC3718A-EACB-4F28-9BF4-AAF300CDEB43}" destId="{472C2366-4FAD-44F3-A7A1-6B8A5255A768}" srcOrd="0" destOrd="0" presId="urn:microsoft.com/office/officeart/2008/layout/LinedList"/>
    <dgm:cxn modelId="{26A34F3D-C253-4FF2-B143-4C57EEBAD430}" type="presOf" srcId="{417FF768-D14C-4698-88EC-815594EC7311}" destId="{B3C3D568-48EE-4178-8FDF-71DA8ED379FF}" srcOrd="0" destOrd="0" presId="urn:microsoft.com/office/officeart/2008/layout/LinedList"/>
    <dgm:cxn modelId="{E2AF944B-9839-4C17-9C71-CC88A7A3309A}" type="presOf" srcId="{36E224F0-0A02-4C46-8640-33A73607AA52}" destId="{870F95D4-FAD8-403E-BE61-9ED1EC233014}" srcOrd="0" destOrd="0" presId="urn:microsoft.com/office/officeart/2008/layout/LinedList"/>
    <dgm:cxn modelId="{8C5E767A-5A12-4DA4-9449-99A9AE14AA1C}" type="presOf" srcId="{0D41F2E8-E80E-4EA9-B529-A0DFAF0A7D29}" destId="{54327BF3-0253-4582-9B91-DC14FAA815FB}" srcOrd="0" destOrd="0" presId="urn:microsoft.com/office/officeart/2008/layout/LinedList"/>
    <dgm:cxn modelId="{EA34BF98-B492-4CB1-B5FD-2CFF22F3A568}" srcId="{0D41F2E8-E80E-4EA9-B529-A0DFAF0A7D29}" destId="{3D19EC2E-4039-4B49-A6B7-80C1285BB68C}" srcOrd="5" destOrd="0" parTransId="{A32BF927-8D54-4D03-A7E5-8AAD8F41332D}" sibTransId="{63F8C423-1B2F-4185-8EBA-33A230DA1B6B}"/>
    <dgm:cxn modelId="{D783AEA0-F136-4D19-A93A-A59DE915D9E6}" srcId="{0D41F2E8-E80E-4EA9-B529-A0DFAF0A7D29}" destId="{36E224F0-0A02-4C46-8640-33A73607AA52}" srcOrd="1" destOrd="0" parTransId="{61014B62-7D07-4BFB-8C26-210B3BC6E09F}" sibTransId="{447F63B7-90F6-485B-9AB8-FEEF05F2C9F1}"/>
    <dgm:cxn modelId="{6FF498DD-B26D-4F19-96C1-66FB72B68030}" srcId="{0D41F2E8-E80E-4EA9-B529-A0DFAF0A7D29}" destId="{DD96D7CB-5D5F-4AF2-B014-7D04B97D1D56}" srcOrd="0" destOrd="0" parTransId="{0A6CA128-05B1-44D9-98CF-59B78333CA09}" sibTransId="{9A834772-B55B-462D-93FC-DB4247B921B0}"/>
    <dgm:cxn modelId="{22F230B8-8DD2-4FF6-B766-D6D53E652FE3}" type="presOf" srcId="{F760300A-A67B-43AA-B23B-090273CE574E}" destId="{BB202249-1E4B-4F06-B1F7-6E09B25D3092}" srcOrd="0" destOrd="0" presId="urn:microsoft.com/office/officeart/2008/layout/LinedList"/>
    <dgm:cxn modelId="{0CE6DD57-BDA9-4469-8278-F3BD819801B3}" srcId="{0D41F2E8-E80E-4EA9-B529-A0DFAF0A7D29}" destId="{F760300A-A67B-43AA-B23B-090273CE574E}" srcOrd="6" destOrd="0" parTransId="{B77BDF00-7722-4CA7-A1AA-1178C89C771E}" sibTransId="{379855ED-57B5-4489-9332-0C74C61838F7}"/>
    <dgm:cxn modelId="{D939A57B-AF06-46B1-A011-21A5BF98E6D9}" srcId="{0D41F2E8-E80E-4EA9-B529-A0DFAF0A7D29}" destId="{2282F8FD-2750-40B4-94AB-6926E061F7A9}" srcOrd="4" destOrd="0" parTransId="{CFBF7D3C-ED01-4F8E-82C3-C67A01F43631}" sibTransId="{40AF7CFE-C880-4C9E-91D0-A73C6688E2C1}"/>
    <dgm:cxn modelId="{49121F1B-FE25-4586-B1CD-9C43387B415E}" type="presOf" srcId="{DD96D7CB-5D5F-4AF2-B014-7D04B97D1D56}" destId="{BFA0FFF8-8CBD-4647-AD41-F04637DA6DE9}" srcOrd="0" destOrd="0" presId="urn:microsoft.com/office/officeart/2008/layout/LinedList"/>
    <dgm:cxn modelId="{A7A563B8-F8A1-4093-8919-3C9045A7CF4B}" type="presOf" srcId="{2282F8FD-2750-40B4-94AB-6926E061F7A9}" destId="{A61C8AD1-FFAC-48C6-96CB-8C07CAA39F3F}" srcOrd="0" destOrd="0" presId="urn:microsoft.com/office/officeart/2008/layout/LinedList"/>
    <dgm:cxn modelId="{59718EEC-802A-4B17-90E2-6DF224A035C9}" srcId="{0D41F2E8-E80E-4EA9-B529-A0DFAF0A7D29}" destId="{5DC3718A-EACB-4F28-9BF4-AAF300CDEB43}" srcOrd="2" destOrd="0" parTransId="{E7047BF6-0ACF-48A8-9413-535EA46103DC}" sibTransId="{E6A26650-3A6B-40FD-BA58-4F0C323EDABA}"/>
    <dgm:cxn modelId="{2A87FA26-9E90-4D0E-84BD-132878CC7D7F}" type="presOf" srcId="{3D19EC2E-4039-4B49-A6B7-80C1285BB68C}" destId="{604E2BA2-6980-4EAB-AE36-C2EE67D0481D}" srcOrd="0" destOrd="0" presId="urn:microsoft.com/office/officeart/2008/layout/LinedList"/>
    <dgm:cxn modelId="{3CDAD5B0-5470-454E-825A-BCFA5A358B99}" type="presParOf" srcId="{54327BF3-0253-4582-9B91-DC14FAA815FB}" destId="{5149557B-BAD2-43ED-B8A9-0A010A9C9D07}" srcOrd="0" destOrd="0" presId="urn:microsoft.com/office/officeart/2008/layout/LinedList"/>
    <dgm:cxn modelId="{67861B9B-E24C-455A-A698-BDC6C309EB9C}" type="presParOf" srcId="{54327BF3-0253-4582-9B91-DC14FAA815FB}" destId="{7272EF55-80BF-4CBA-8AFE-209D20B412AC}" srcOrd="1" destOrd="0" presId="urn:microsoft.com/office/officeart/2008/layout/LinedList"/>
    <dgm:cxn modelId="{BB524614-A2D7-4746-AA41-298B492F5E57}" type="presParOf" srcId="{7272EF55-80BF-4CBA-8AFE-209D20B412AC}" destId="{BFA0FFF8-8CBD-4647-AD41-F04637DA6DE9}" srcOrd="0" destOrd="0" presId="urn:microsoft.com/office/officeart/2008/layout/LinedList"/>
    <dgm:cxn modelId="{5287BCB4-3F91-4C75-A656-C3467AFAB573}" type="presParOf" srcId="{7272EF55-80BF-4CBA-8AFE-209D20B412AC}" destId="{64A5986E-6100-45DF-8E3F-7CA332C6AC37}" srcOrd="1" destOrd="0" presId="urn:microsoft.com/office/officeart/2008/layout/LinedList"/>
    <dgm:cxn modelId="{08556E94-4BA6-4A49-964E-3A4306D4D36D}" type="presParOf" srcId="{54327BF3-0253-4582-9B91-DC14FAA815FB}" destId="{36200305-FF81-48D0-88D2-BF2CBD966D35}" srcOrd="2" destOrd="0" presId="urn:microsoft.com/office/officeart/2008/layout/LinedList"/>
    <dgm:cxn modelId="{9970D8E5-E83D-4F12-B849-F31513A6AE1F}" type="presParOf" srcId="{54327BF3-0253-4582-9B91-DC14FAA815FB}" destId="{61AE77DE-2475-4DA9-9126-6B649974A697}" srcOrd="3" destOrd="0" presId="urn:microsoft.com/office/officeart/2008/layout/LinedList"/>
    <dgm:cxn modelId="{3EE581DF-9283-4879-A598-542D3E54AC52}" type="presParOf" srcId="{61AE77DE-2475-4DA9-9126-6B649974A697}" destId="{870F95D4-FAD8-403E-BE61-9ED1EC233014}" srcOrd="0" destOrd="0" presId="urn:microsoft.com/office/officeart/2008/layout/LinedList"/>
    <dgm:cxn modelId="{A813B650-6A23-4655-9907-1FB425741D5F}" type="presParOf" srcId="{61AE77DE-2475-4DA9-9126-6B649974A697}" destId="{175AA7A0-BCFF-4829-BFB2-C34D0735B903}" srcOrd="1" destOrd="0" presId="urn:microsoft.com/office/officeart/2008/layout/LinedList"/>
    <dgm:cxn modelId="{DE230598-C623-4AA1-AE0A-F9BBB97CCA00}" type="presParOf" srcId="{54327BF3-0253-4582-9B91-DC14FAA815FB}" destId="{C0F52FBF-E703-4A3F-B6FB-C94CA1D12618}" srcOrd="4" destOrd="0" presId="urn:microsoft.com/office/officeart/2008/layout/LinedList"/>
    <dgm:cxn modelId="{6EB9A739-7F39-41F8-A1CF-DC1B5D057849}" type="presParOf" srcId="{54327BF3-0253-4582-9B91-DC14FAA815FB}" destId="{66514D0F-1307-4B69-87D4-47977EB654BF}" srcOrd="5" destOrd="0" presId="urn:microsoft.com/office/officeart/2008/layout/LinedList"/>
    <dgm:cxn modelId="{BCB73FCE-68CF-4EBE-9694-CF252F61354D}" type="presParOf" srcId="{66514D0F-1307-4B69-87D4-47977EB654BF}" destId="{472C2366-4FAD-44F3-A7A1-6B8A5255A768}" srcOrd="0" destOrd="0" presId="urn:microsoft.com/office/officeart/2008/layout/LinedList"/>
    <dgm:cxn modelId="{9F959060-6C14-471B-8993-30AE62C1D431}" type="presParOf" srcId="{66514D0F-1307-4B69-87D4-47977EB654BF}" destId="{EB561BD8-82C6-4E13-803A-5256C5687F89}" srcOrd="1" destOrd="0" presId="urn:microsoft.com/office/officeart/2008/layout/LinedList"/>
    <dgm:cxn modelId="{4E78F8C8-1541-45EC-A957-9E79A9536B5A}" type="presParOf" srcId="{54327BF3-0253-4582-9B91-DC14FAA815FB}" destId="{BF4E494A-548E-48D8-AC55-993FE469658A}" srcOrd="6" destOrd="0" presId="urn:microsoft.com/office/officeart/2008/layout/LinedList"/>
    <dgm:cxn modelId="{F9C0BE73-B090-4D46-B05F-ACD15756E1A8}" type="presParOf" srcId="{54327BF3-0253-4582-9B91-DC14FAA815FB}" destId="{E144EA3B-91A9-4112-B6F9-0F524D9326FC}" srcOrd="7" destOrd="0" presId="urn:microsoft.com/office/officeart/2008/layout/LinedList"/>
    <dgm:cxn modelId="{72BD3659-3F9F-4EE9-B067-2A4F261E5BB3}" type="presParOf" srcId="{E144EA3B-91A9-4112-B6F9-0F524D9326FC}" destId="{B3C3D568-48EE-4178-8FDF-71DA8ED379FF}" srcOrd="0" destOrd="0" presId="urn:microsoft.com/office/officeart/2008/layout/LinedList"/>
    <dgm:cxn modelId="{E3C6AD8F-7A13-4DD6-8344-FD50700183BD}" type="presParOf" srcId="{E144EA3B-91A9-4112-B6F9-0F524D9326FC}" destId="{5F2253E7-48AC-4C1C-AC35-E4EC993D5A80}" srcOrd="1" destOrd="0" presId="urn:microsoft.com/office/officeart/2008/layout/LinedList"/>
    <dgm:cxn modelId="{5F1FF94F-9DD2-4DE1-988C-00EE45183FE0}" type="presParOf" srcId="{54327BF3-0253-4582-9B91-DC14FAA815FB}" destId="{D6CEDCC6-4EDD-40E0-9B01-076DA7AA9F41}" srcOrd="8" destOrd="0" presId="urn:microsoft.com/office/officeart/2008/layout/LinedList"/>
    <dgm:cxn modelId="{2FC545DB-9AEA-4447-AD3E-1484E4E6499B}" type="presParOf" srcId="{54327BF3-0253-4582-9B91-DC14FAA815FB}" destId="{00E6E6E2-2639-4CEF-A331-20A37BBD11CD}" srcOrd="9" destOrd="0" presId="urn:microsoft.com/office/officeart/2008/layout/LinedList"/>
    <dgm:cxn modelId="{A90AF95B-E91A-4287-891F-3CAED4082F06}" type="presParOf" srcId="{00E6E6E2-2639-4CEF-A331-20A37BBD11CD}" destId="{A61C8AD1-FFAC-48C6-96CB-8C07CAA39F3F}" srcOrd="0" destOrd="0" presId="urn:microsoft.com/office/officeart/2008/layout/LinedList"/>
    <dgm:cxn modelId="{2DB8E70C-7927-43F2-99DB-A514503B3B05}" type="presParOf" srcId="{00E6E6E2-2639-4CEF-A331-20A37BBD11CD}" destId="{43D5DEE4-3C26-4608-860E-FE779F174352}" srcOrd="1" destOrd="0" presId="urn:microsoft.com/office/officeart/2008/layout/LinedList"/>
    <dgm:cxn modelId="{3E1DBD08-8181-440C-8062-CE3D8C37BD6E}" type="presParOf" srcId="{54327BF3-0253-4582-9B91-DC14FAA815FB}" destId="{629DE6C7-EE46-4500-8DA9-1907DF023B32}" srcOrd="10" destOrd="0" presId="urn:microsoft.com/office/officeart/2008/layout/LinedList"/>
    <dgm:cxn modelId="{89871E9F-E101-4C08-AD7E-5624F7B4ECBA}" type="presParOf" srcId="{54327BF3-0253-4582-9B91-DC14FAA815FB}" destId="{60E6E6F2-5022-41F5-840A-C37DFE96D514}" srcOrd="11" destOrd="0" presId="urn:microsoft.com/office/officeart/2008/layout/LinedList"/>
    <dgm:cxn modelId="{8268E2BC-16C5-4A5E-834D-914EB507A8F0}" type="presParOf" srcId="{60E6E6F2-5022-41F5-840A-C37DFE96D514}" destId="{604E2BA2-6980-4EAB-AE36-C2EE67D0481D}" srcOrd="0" destOrd="0" presId="urn:microsoft.com/office/officeart/2008/layout/LinedList"/>
    <dgm:cxn modelId="{BAC5257D-2A5F-4D81-85E1-54AF5FA940D3}" type="presParOf" srcId="{60E6E6F2-5022-41F5-840A-C37DFE96D514}" destId="{4C644403-FAC1-4704-845B-878715A67936}" srcOrd="1" destOrd="0" presId="urn:microsoft.com/office/officeart/2008/layout/LinedList"/>
    <dgm:cxn modelId="{ECA51C14-C79A-4A7C-BCCD-980C4C73FD8E}" type="presParOf" srcId="{54327BF3-0253-4582-9B91-DC14FAA815FB}" destId="{8299AEE1-5858-48FD-B118-B7A9C048C8B6}" srcOrd="12" destOrd="0" presId="urn:microsoft.com/office/officeart/2008/layout/LinedList"/>
    <dgm:cxn modelId="{D31AE297-B1E2-4CF0-98F0-9B022C15FDEF}" type="presParOf" srcId="{54327BF3-0253-4582-9B91-DC14FAA815FB}" destId="{320CA2C8-80D2-44C0-B87A-E9F9B8E86B95}" srcOrd="13" destOrd="0" presId="urn:microsoft.com/office/officeart/2008/layout/LinedList"/>
    <dgm:cxn modelId="{4B424EDD-2A09-4BFB-99C9-54C73877B92D}" type="presParOf" srcId="{320CA2C8-80D2-44C0-B87A-E9F9B8E86B95}" destId="{BB202249-1E4B-4F06-B1F7-6E09B25D3092}" srcOrd="0" destOrd="0" presId="urn:microsoft.com/office/officeart/2008/layout/LinedList"/>
    <dgm:cxn modelId="{7B254C22-BC49-42C4-8331-25BC3371F818}" type="presParOf" srcId="{320CA2C8-80D2-44C0-B87A-E9F9B8E86B95}" destId="{92F8D5D2-B67F-490C-88D7-DBA96397C1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E29E0E-B3B4-4A16-8E1C-3CB153E5F2FD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128FBF-EA43-4F32-9A83-6902466B6255}">
      <dgm:prSet phldrT="[Текст]" custT="1"/>
      <dgm:spPr/>
      <dgm:t>
        <a:bodyPr/>
        <a:lstStyle/>
        <a:p>
          <a:pPr algn="just"/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адрес отдела принудительного исполнения по месту нахождения исполнительного производства направляются подробная информация о ставших известными сведениях, по которым обязанные лица не могут возмещать расходы (с указанием источника информации) и справка бухгалтерии о размере задолженности на момент обращения </a:t>
          </a:r>
        </a:p>
      </dgm:t>
    </dgm:pt>
    <dgm:pt modelId="{94BE8FFB-9AA1-4BCD-A101-24263BBD5BB2}" type="parTrans" cxnId="{3A2DC06D-2728-48D8-834F-008C89F2337D}">
      <dgm:prSet/>
      <dgm:spPr/>
      <dgm:t>
        <a:bodyPr/>
        <a:lstStyle/>
        <a:p>
          <a:endParaRPr lang="ru-RU"/>
        </a:p>
      </dgm:t>
    </dgm:pt>
    <dgm:pt modelId="{BC0A6A40-40CF-4A10-96F5-2CA5AF2B7232}" type="sibTrans" cxnId="{3A2DC06D-2728-48D8-834F-008C89F2337D}">
      <dgm:prSet/>
      <dgm:spPr/>
      <dgm:t>
        <a:bodyPr/>
        <a:lstStyle/>
        <a:p>
          <a:endParaRPr lang="ru-RU"/>
        </a:p>
      </dgm:t>
    </dgm:pt>
    <dgm:pt modelId="{AD1BDED7-E557-44D3-9D07-3322B3A0F072}">
      <dgm:prSet custT="1"/>
      <dgm:spPr/>
      <dgm:t>
        <a:bodyPr/>
        <a:lstStyle/>
        <a:p>
          <a:pPr algn="just"/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определения отдела принудительного исполнения о прекращении исполнительного производства в сведениях об обязанных лицах делается пометка, и прекращаются начисления средств, подлежащих возмещению</a:t>
          </a:r>
        </a:p>
      </dgm:t>
    </dgm:pt>
    <dgm:pt modelId="{99E6F44F-435F-41E1-A95E-B7BF7D3E520B}" type="parTrans" cxnId="{619DECCF-772D-4CCC-A61A-5D17B31ECBA8}">
      <dgm:prSet/>
      <dgm:spPr/>
      <dgm:t>
        <a:bodyPr/>
        <a:lstStyle/>
        <a:p>
          <a:endParaRPr lang="ru-RU"/>
        </a:p>
      </dgm:t>
    </dgm:pt>
    <dgm:pt modelId="{6376994C-F810-41FC-8B9D-7DE60CB6C4A6}" type="sibTrans" cxnId="{619DECCF-772D-4CCC-A61A-5D17B31ECBA8}">
      <dgm:prSet/>
      <dgm:spPr/>
      <dgm:t>
        <a:bodyPr/>
        <a:lstStyle/>
        <a:p>
          <a:endParaRPr lang="ru-RU"/>
        </a:p>
      </dgm:t>
    </dgm:pt>
    <dgm:pt modelId="{503898EC-6B0A-4BA5-8BF7-63EE5985E5DF}" type="pres">
      <dgm:prSet presAssocID="{57E29E0E-B3B4-4A16-8E1C-3CB153E5F2F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4E5439A-E794-4AFB-B26E-DF027A379801}" type="pres">
      <dgm:prSet presAssocID="{57E29E0E-B3B4-4A16-8E1C-3CB153E5F2FD}" presName="pyramid" presStyleLbl="node1" presStyleIdx="0" presStyleCnt="1" custScaleX="84054" custLinFactNeighborX="31491"/>
      <dgm:spPr/>
    </dgm:pt>
    <dgm:pt modelId="{026844C3-CC71-4A21-B4A9-71236630C74C}" type="pres">
      <dgm:prSet presAssocID="{57E29E0E-B3B4-4A16-8E1C-3CB153E5F2FD}" presName="theList" presStyleCnt="0"/>
      <dgm:spPr/>
    </dgm:pt>
    <dgm:pt modelId="{7A96D747-32C5-44B3-B6B0-C7A64A2CCAE7}" type="pres">
      <dgm:prSet presAssocID="{0A128FBF-EA43-4F32-9A83-6902466B6255}" presName="aNode" presStyleLbl="fgAcc1" presStyleIdx="0" presStyleCnt="2" custScaleX="222516" custScaleY="82569" custLinFactNeighborX="779" custLinFactNeighborY="41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E1FF5-1325-4CD5-B0E7-187DC35D3415}" type="pres">
      <dgm:prSet presAssocID="{0A128FBF-EA43-4F32-9A83-6902466B6255}" presName="aSpace" presStyleCnt="0"/>
      <dgm:spPr/>
    </dgm:pt>
    <dgm:pt modelId="{C3ADD180-F483-4E61-99FA-57E493FE8B32}" type="pres">
      <dgm:prSet presAssocID="{AD1BDED7-E557-44D3-9D07-3322B3A0F072}" presName="aNode" presStyleLbl="fgAcc1" presStyleIdx="1" presStyleCnt="2" custScaleX="223105" custScaleY="90363" custLinFactNeighborX="-3053" custLinFactNeighborY="91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F28B1-3581-4854-9293-2FA18B2BFF0E}" type="pres">
      <dgm:prSet presAssocID="{AD1BDED7-E557-44D3-9D07-3322B3A0F072}" presName="aSpace" presStyleCnt="0"/>
      <dgm:spPr/>
    </dgm:pt>
  </dgm:ptLst>
  <dgm:cxnLst>
    <dgm:cxn modelId="{86DB8CCA-8628-49EF-B4A9-19AD0D904F27}" type="presOf" srcId="{57E29E0E-B3B4-4A16-8E1C-3CB153E5F2FD}" destId="{503898EC-6B0A-4BA5-8BF7-63EE5985E5DF}" srcOrd="0" destOrd="0" presId="urn:microsoft.com/office/officeart/2005/8/layout/pyramid2"/>
    <dgm:cxn modelId="{3A2DC06D-2728-48D8-834F-008C89F2337D}" srcId="{57E29E0E-B3B4-4A16-8E1C-3CB153E5F2FD}" destId="{0A128FBF-EA43-4F32-9A83-6902466B6255}" srcOrd="0" destOrd="0" parTransId="{94BE8FFB-9AA1-4BCD-A101-24263BBD5BB2}" sibTransId="{BC0A6A40-40CF-4A10-96F5-2CA5AF2B7232}"/>
    <dgm:cxn modelId="{619DECCF-772D-4CCC-A61A-5D17B31ECBA8}" srcId="{57E29E0E-B3B4-4A16-8E1C-3CB153E5F2FD}" destId="{AD1BDED7-E557-44D3-9D07-3322B3A0F072}" srcOrd="1" destOrd="0" parTransId="{99E6F44F-435F-41E1-A95E-B7BF7D3E520B}" sibTransId="{6376994C-F810-41FC-8B9D-7DE60CB6C4A6}"/>
    <dgm:cxn modelId="{F510A04E-63A1-4D65-B59D-9C4BD3C5EF21}" type="presOf" srcId="{0A128FBF-EA43-4F32-9A83-6902466B6255}" destId="{7A96D747-32C5-44B3-B6B0-C7A64A2CCAE7}" srcOrd="0" destOrd="0" presId="urn:microsoft.com/office/officeart/2005/8/layout/pyramid2"/>
    <dgm:cxn modelId="{3B808122-A6A6-48A8-BF92-53A9E830A025}" type="presOf" srcId="{AD1BDED7-E557-44D3-9D07-3322B3A0F072}" destId="{C3ADD180-F483-4E61-99FA-57E493FE8B32}" srcOrd="0" destOrd="0" presId="urn:microsoft.com/office/officeart/2005/8/layout/pyramid2"/>
    <dgm:cxn modelId="{472C538E-7DAE-428B-B806-CF0028F42F51}" type="presParOf" srcId="{503898EC-6B0A-4BA5-8BF7-63EE5985E5DF}" destId="{F4E5439A-E794-4AFB-B26E-DF027A379801}" srcOrd="0" destOrd="0" presId="urn:microsoft.com/office/officeart/2005/8/layout/pyramid2"/>
    <dgm:cxn modelId="{F16288DE-723B-48AB-97E9-D21CF42647E5}" type="presParOf" srcId="{503898EC-6B0A-4BA5-8BF7-63EE5985E5DF}" destId="{026844C3-CC71-4A21-B4A9-71236630C74C}" srcOrd="1" destOrd="0" presId="urn:microsoft.com/office/officeart/2005/8/layout/pyramid2"/>
    <dgm:cxn modelId="{CB3D9AF6-DD85-4592-BDBC-C63BF923F06E}" type="presParOf" srcId="{026844C3-CC71-4A21-B4A9-71236630C74C}" destId="{7A96D747-32C5-44B3-B6B0-C7A64A2CCAE7}" srcOrd="0" destOrd="0" presId="urn:microsoft.com/office/officeart/2005/8/layout/pyramid2"/>
    <dgm:cxn modelId="{BE0E4602-A476-419C-ABF0-2D4AE44DAB45}" type="presParOf" srcId="{026844C3-CC71-4A21-B4A9-71236630C74C}" destId="{BBDE1FF5-1325-4CD5-B0E7-187DC35D3415}" srcOrd="1" destOrd="0" presId="urn:microsoft.com/office/officeart/2005/8/layout/pyramid2"/>
    <dgm:cxn modelId="{DFD999AA-0A10-45B6-835D-3F7855D15EB6}" type="presParOf" srcId="{026844C3-CC71-4A21-B4A9-71236630C74C}" destId="{C3ADD180-F483-4E61-99FA-57E493FE8B32}" srcOrd="2" destOrd="0" presId="urn:microsoft.com/office/officeart/2005/8/layout/pyramid2"/>
    <dgm:cxn modelId="{322FEF61-E933-42B8-A43E-7E5F8DA6FF8F}" type="presParOf" srcId="{026844C3-CC71-4A21-B4A9-71236630C74C}" destId="{46BF28B1-3581-4854-9293-2FA18B2BFF0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CE763-FD14-4B0D-A9D8-384DC1C41246}">
      <dgm:prSet phldrT="[Текст]" custT="1"/>
      <dgm:spPr/>
      <dgm:t>
        <a:bodyPr/>
        <a:lstStyle/>
        <a:p>
          <a:pPr algn="just"/>
          <a:r>
            <a:rPr lang="ru-RU" sz="20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недееспособности родителей</a:t>
          </a:r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E5D470-132C-4622-9A5E-9BAD20665D06}" type="parTrans" cxnId="{02933C99-1A3C-408B-941B-850CD603294C}">
      <dgm:prSet/>
      <dgm:spPr/>
      <dgm:t>
        <a:bodyPr/>
        <a:lstStyle/>
        <a:p>
          <a:endParaRPr lang="ru-RU"/>
        </a:p>
      </dgm:t>
    </dgm:pt>
    <dgm:pt modelId="{3234D102-F217-4EB8-8D50-22AA8D9C428D}" type="sibTrans" cxnId="{02933C99-1A3C-408B-941B-850CD603294C}">
      <dgm:prSet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диагноза о наличии заболеваний, по которым родители не могут выполнять родительские обязанности по состоянию здоровья согласно перечню заболеваний, утвержденному Министерством здравоохранения на основании заключения врачебно-консультационной комиссии, выданного государственной организацией здравоохранения</a:t>
          </a: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17BA009F-7FFA-47E2-83B0-7ED577B17738}">
      <dgm:prSet custT="1"/>
      <dgm:spPr/>
      <dgm:t>
        <a:bodyPr/>
        <a:lstStyle/>
        <a:p>
          <a:pPr algn="l"/>
          <a:r>
            <a:rPr lang="ru-RU" sz="20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признание безвестно отсутствующими, объявление умершими</a:t>
          </a:r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0BA154-41B6-4F65-8AEA-2C2DFA768594}" type="parTrans" cxnId="{4CF90051-3134-47A4-AC5B-BE3E352B3DC8}">
      <dgm:prSet/>
      <dgm:spPr/>
      <dgm:t>
        <a:bodyPr/>
        <a:lstStyle/>
        <a:p>
          <a:endParaRPr lang="ru-RU"/>
        </a:p>
      </dgm:t>
    </dgm:pt>
    <dgm:pt modelId="{5FA61345-3B27-4D54-A214-83268370F015}" type="sibTrans" cxnId="{4CF90051-3134-47A4-AC5B-BE3E352B3DC8}">
      <dgm:prSet/>
      <dgm:spPr/>
      <dgm:t>
        <a:bodyPr/>
        <a:lstStyle/>
        <a:p>
          <a:endParaRPr lang="ru-RU"/>
        </a:p>
      </dgm:t>
    </dgm:pt>
    <dgm:pt modelId="{6C7E0D0A-7B04-4E25-8BDB-076BC1C0E965}" type="pres">
      <dgm:prSet presAssocID="{0D41F2E8-E80E-4EA9-B529-A0DFAF0A7D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2CCE8D-E6DC-4DA8-A6FE-FC5AE32BDB4C}" type="pres">
      <dgm:prSet presAssocID="{781CE763-FD14-4B0D-A9D8-384DC1C41246}" presName="thickLine" presStyleLbl="alignNode1" presStyleIdx="0" presStyleCnt="3"/>
      <dgm:spPr/>
    </dgm:pt>
    <dgm:pt modelId="{DA0C23BC-35B2-4B62-B108-AFDEA13F6C5A}" type="pres">
      <dgm:prSet presAssocID="{781CE763-FD14-4B0D-A9D8-384DC1C41246}" presName="horz1" presStyleCnt="0"/>
      <dgm:spPr/>
    </dgm:pt>
    <dgm:pt modelId="{1A501B67-6509-4DBA-B64D-65EBF6191BEB}" type="pres">
      <dgm:prSet presAssocID="{781CE763-FD14-4B0D-A9D8-384DC1C41246}" presName="tx1" presStyleLbl="revTx" presStyleIdx="0" presStyleCnt="3"/>
      <dgm:spPr/>
      <dgm:t>
        <a:bodyPr/>
        <a:lstStyle/>
        <a:p>
          <a:endParaRPr lang="ru-RU"/>
        </a:p>
      </dgm:t>
    </dgm:pt>
    <dgm:pt modelId="{487D877C-298B-41CF-BC3D-8F1BF3C35CE1}" type="pres">
      <dgm:prSet presAssocID="{781CE763-FD14-4B0D-A9D8-384DC1C41246}" presName="vert1" presStyleCnt="0"/>
      <dgm:spPr/>
    </dgm:pt>
    <dgm:pt modelId="{F351D2A8-5E96-449E-AB58-4835931B9149}" type="pres">
      <dgm:prSet presAssocID="{17BA009F-7FFA-47E2-83B0-7ED577B17738}" presName="thickLine" presStyleLbl="alignNode1" presStyleIdx="1" presStyleCnt="3"/>
      <dgm:spPr/>
    </dgm:pt>
    <dgm:pt modelId="{8A10E4E9-608A-49DF-B0D4-53DB2A005973}" type="pres">
      <dgm:prSet presAssocID="{17BA009F-7FFA-47E2-83B0-7ED577B17738}" presName="horz1" presStyleCnt="0"/>
      <dgm:spPr/>
    </dgm:pt>
    <dgm:pt modelId="{5FC877AC-AF39-44AA-8009-DE4C60888333}" type="pres">
      <dgm:prSet presAssocID="{17BA009F-7FFA-47E2-83B0-7ED577B17738}" presName="tx1" presStyleLbl="revTx" presStyleIdx="1" presStyleCnt="3"/>
      <dgm:spPr/>
      <dgm:t>
        <a:bodyPr/>
        <a:lstStyle/>
        <a:p>
          <a:endParaRPr lang="ru-RU"/>
        </a:p>
      </dgm:t>
    </dgm:pt>
    <dgm:pt modelId="{9F4B0468-9D5E-4BEE-8C03-45474565104F}" type="pres">
      <dgm:prSet presAssocID="{17BA009F-7FFA-47E2-83B0-7ED577B17738}" presName="vert1" presStyleCnt="0"/>
      <dgm:spPr/>
    </dgm:pt>
    <dgm:pt modelId="{1DDE7EF8-5DFA-4FB3-93F4-8B4083A37A1B}" type="pres">
      <dgm:prSet presAssocID="{DD96D7CB-5D5F-4AF2-B014-7D04B97D1D56}" presName="thickLine" presStyleLbl="alignNode1" presStyleIdx="2" presStyleCnt="3"/>
      <dgm:spPr/>
    </dgm:pt>
    <dgm:pt modelId="{43E7B5CC-C16F-45B9-A920-675DE101A505}" type="pres">
      <dgm:prSet presAssocID="{DD96D7CB-5D5F-4AF2-B014-7D04B97D1D56}" presName="horz1" presStyleCnt="0"/>
      <dgm:spPr/>
    </dgm:pt>
    <dgm:pt modelId="{77BFE9F7-67E7-40E6-9471-DD45B012CDED}" type="pres">
      <dgm:prSet presAssocID="{DD96D7CB-5D5F-4AF2-B014-7D04B97D1D56}" presName="tx1" presStyleLbl="revTx" presStyleIdx="2" presStyleCnt="3"/>
      <dgm:spPr/>
      <dgm:t>
        <a:bodyPr/>
        <a:lstStyle/>
        <a:p>
          <a:endParaRPr lang="ru-RU"/>
        </a:p>
      </dgm:t>
    </dgm:pt>
    <dgm:pt modelId="{C4DB3154-1DAA-4D5F-8564-0F286188CA00}" type="pres">
      <dgm:prSet presAssocID="{DD96D7CB-5D5F-4AF2-B014-7D04B97D1D56}" presName="vert1" presStyleCnt="0"/>
      <dgm:spPr/>
    </dgm:pt>
  </dgm:ptLst>
  <dgm:cxnLst>
    <dgm:cxn modelId="{02933C99-1A3C-408B-941B-850CD603294C}" srcId="{0D41F2E8-E80E-4EA9-B529-A0DFAF0A7D29}" destId="{781CE763-FD14-4B0D-A9D8-384DC1C41246}" srcOrd="0" destOrd="0" parTransId="{ACE5D470-132C-4622-9A5E-9BAD20665D06}" sibTransId="{3234D102-F217-4EB8-8D50-22AA8D9C428D}"/>
    <dgm:cxn modelId="{959DC565-A543-41AD-BC0A-5E4DF978B9B5}" type="presOf" srcId="{781CE763-FD14-4B0D-A9D8-384DC1C41246}" destId="{1A501B67-6509-4DBA-B64D-65EBF6191BEB}" srcOrd="0" destOrd="0" presId="urn:microsoft.com/office/officeart/2008/layout/LinedList"/>
    <dgm:cxn modelId="{6FF498DD-B26D-4F19-96C1-66FB72B68030}" srcId="{0D41F2E8-E80E-4EA9-B529-A0DFAF0A7D29}" destId="{DD96D7CB-5D5F-4AF2-B014-7D04B97D1D56}" srcOrd="2" destOrd="0" parTransId="{0A6CA128-05B1-44D9-98CF-59B78333CA09}" sibTransId="{9A834772-B55B-462D-93FC-DB4247B921B0}"/>
    <dgm:cxn modelId="{6831694F-028D-4105-A822-E1C0A16CF051}" type="presOf" srcId="{0D41F2E8-E80E-4EA9-B529-A0DFAF0A7D29}" destId="{6C7E0D0A-7B04-4E25-8BDB-076BC1C0E965}" srcOrd="0" destOrd="0" presId="urn:microsoft.com/office/officeart/2008/layout/LinedList"/>
    <dgm:cxn modelId="{90999C2B-0246-4C66-83AF-4EE48A132131}" type="presOf" srcId="{17BA009F-7FFA-47E2-83B0-7ED577B17738}" destId="{5FC877AC-AF39-44AA-8009-DE4C60888333}" srcOrd="0" destOrd="0" presId="urn:microsoft.com/office/officeart/2008/layout/LinedList"/>
    <dgm:cxn modelId="{4CF90051-3134-47A4-AC5B-BE3E352B3DC8}" srcId="{0D41F2E8-E80E-4EA9-B529-A0DFAF0A7D29}" destId="{17BA009F-7FFA-47E2-83B0-7ED577B17738}" srcOrd="1" destOrd="0" parTransId="{8D0BA154-41B6-4F65-8AEA-2C2DFA768594}" sibTransId="{5FA61345-3B27-4D54-A214-83268370F015}"/>
    <dgm:cxn modelId="{3677BC9D-973D-45E6-A682-23B059AE89CE}" type="presOf" srcId="{DD96D7CB-5D5F-4AF2-B014-7D04B97D1D56}" destId="{77BFE9F7-67E7-40E6-9471-DD45B012CDED}" srcOrd="0" destOrd="0" presId="urn:microsoft.com/office/officeart/2008/layout/LinedList"/>
    <dgm:cxn modelId="{60DFD5DF-AC32-4652-B891-810CD71D8DE2}" type="presParOf" srcId="{6C7E0D0A-7B04-4E25-8BDB-076BC1C0E965}" destId="{732CCE8D-E6DC-4DA8-A6FE-FC5AE32BDB4C}" srcOrd="0" destOrd="0" presId="urn:microsoft.com/office/officeart/2008/layout/LinedList"/>
    <dgm:cxn modelId="{FA194A60-392A-48C1-AE21-4A30DCA5193F}" type="presParOf" srcId="{6C7E0D0A-7B04-4E25-8BDB-076BC1C0E965}" destId="{DA0C23BC-35B2-4B62-B108-AFDEA13F6C5A}" srcOrd="1" destOrd="0" presId="urn:microsoft.com/office/officeart/2008/layout/LinedList"/>
    <dgm:cxn modelId="{ED354B54-5DB3-4557-91FC-F49414805B43}" type="presParOf" srcId="{DA0C23BC-35B2-4B62-B108-AFDEA13F6C5A}" destId="{1A501B67-6509-4DBA-B64D-65EBF6191BEB}" srcOrd="0" destOrd="0" presId="urn:microsoft.com/office/officeart/2008/layout/LinedList"/>
    <dgm:cxn modelId="{390D4B45-CCBC-4E94-B17D-F6AD1D818F8E}" type="presParOf" srcId="{DA0C23BC-35B2-4B62-B108-AFDEA13F6C5A}" destId="{487D877C-298B-41CF-BC3D-8F1BF3C35CE1}" srcOrd="1" destOrd="0" presId="urn:microsoft.com/office/officeart/2008/layout/LinedList"/>
    <dgm:cxn modelId="{B562E523-8777-417A-8D7F-8F9C8DF2AEA4}" type="presParOf" srcId="{6C7E0D0A-7B04-4E25-8BDB-076BC1C0E965}" destId="{F351D2A8-5E96-449E-AB58-4835931B9149}" srcOrd="2" destOrd="0" presId="urn:microsoft.com/office/officeart/2008/layout/LinedList"/>
    <dgm:cxn modelId="{D94691D5-A467-4BDD-B3EF-7E1D51F4F377}" type="presParOf" srcId="{6C7E0D0A-7B04-4E25-8BDB-076BC1C0E965}" destId="{8A10E4E9-608A-49DF-B0D4-53DB2A005973}" srcOrd="3" destOrd="0" presId="urn:microsoft.com/office/officeart/2008/layout/LinedList"/>
    <dgm:cxn modelId="{45A95FC0-6EA1-442D-854A-1E2362446FF6}" type="presParOf" srcId="{8A10E4E9-608A-49DF-B0D4-53DB2A005973}" destId="{5FC877AC-AF39-44AA-8009-DE4C60888333}" srcOrd="0" destOrd="0" presId="urn:microsoft.com/office/officeart/2008/layout/LinedList"/>
    <dgm:cxn modelId="{CCCB54EC-3D0F-4FB2-8C4C-93CA65D7E316}" type="presParOf" srcId="{8A10E4E9-608A-49DF-B0D4-53DB2A005973}" destId="{9F4B0468-9D5E-4BEE-8C03-45474565104F}" srcOrd="1" destOrd="0" presId="urn:microsoft.com/office/officeart/2008/layout/LinedList"/>
    <dgm:cxn modelId="{3D8F064C-2230-4D20-BC36-96688E8D8323}" type="presParOf" srcId="{6C7E0D0A-7B04-4E25-8BDB-076BC1C0E965}" destId="{1DDE7EF8-5DFA-4FB3-93F4-8B4083A37A1B}" srcOrd="4" destOrd="0" presId="urn:microsoft.com/office/officeart/2008/layout/LinedList"/>
    <dgm:cxn modelId="{F3AFD610-D3E0-4112-ABF4-8BD18236D102}" type="presParOf" srcId="{6C7E0D0A-7B04-4E25-8BDB-076BC1C0E965}" destId="{43E7B5CC-C16F-45B9-A920-675DE101A505}" srcOrd="5" destOrd="0" presId="urn:microsoft.com/office/officeart/2008/layout/LinedList"/>
    <dgm:cxn modelId="{25ACF99D-B0E5-4235-AE6F-8AF33397DCA5}" type="presParOf" srcId="{43E7B5CC-C16F-45B9-A920-675DE101A505}" destId="{77BFE9F7-67E7-40E6-9471-DD45B012CDED}" srcOrd="0" destOrd="0" presId="urn:microsoft.com/office/officeart/2008/layout/LinedList"/>
    <dgm:cxn modelId="{7DCB0802-6DAF-4270-9DF5-D5091CA70EED}" type="presParOf" srcId="{43E7B5CC-C16F-45B9-A920-675DE101A505}" destId="{C4DB3154-1DAA-4D5F-8564-0F286188CA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956AC0-4CE9-4CBD-86D9-34CDE969D011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3C094-82F5-4E44-98B5-4755C6648EB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Взыскателем направляются в отдел принудительного исполнения в </a:t>
          </a:r>
          <a:r>
            <a:rPr lang="ru-RU" sz="2000" b="1" i="0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семидневный срок</a:t>
          </a:r>
          <a:endParaRPr lang="ru-RU" sz="2000" b="1" u="sng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7CD3CF-C406-48DD-825E-0510E0FDB55F}" type="parTrans" cxnId="{70773639-3442-48C2-A4DB-1BF79542F42A}">
      <dgm:prSet/>
      <dgm:spPr/>
      <dgm:t>
        <a:bodyPr/>
        <a:lstStyle/>
        <a:p>
          <a:endParaRPr lang="ru-RU"/>
        </a:p>
      </dgm:t>
    </dgm:pt>
    <dgm:pt modelId="{37F4A435-B5E1-4D87-97EB-8CE084343CD0}" type="sibTrans" cxnId="{70773639-3442-48C2-A4DB-1BF79542F42A}">
      <dgm:prSet/>
      <dgm:spPr/>
      <dgm:t>
        <a:bodyPr/>
        <a:lstStyle/>
        <a:p>
          <a:endParaRPr lang="ru-RU"/>
        </a:p>
      </dgm:t>
    </dgm:pt>
    <dgm:pt modelId="{9D656449-C56F-4B4C-9889-51B5AF7FEC55}">
      <dgm:prSet phldrT="[Текст]" custT="1"/>
      <dgm:spPr/>
      <dgm:t>
        <a:bodyPr/>
        <a:lstStyle/>
        <a:p>
          <a:pPr algn="just"/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заявление о прекращении взыскания на будущее время в пользу данного взыскателя с даты убытия ребенка </a:t>
          </a:r>
        </a:p>
      </dgm:t>
    </dgm:pt>
    <dgm:pt modelId="{FF15BE8A-95B6-44B9-9F8E-76D1C3EAF4BE}" type="parTrans" cxnId="{1DF4C5DE-BDA5-4D6E-978C-78B29E981800}">
      <dgm:prSet/>
      <dgm:spPr/>
      <dgm:t>
        <a:bodyPr/>
        <a:lstStyle/>
        <a:p>
          <a:endParaRPr lang="ru-RU"/>
        </a:p>
      </dgm:t>
    </dgm:pt>
    <dgm:pt modelId="{7FE964B5-1380-469D-9DA6-F7D3E8E8E285}" type="sibTrans" cxnId="{1DF4C5DE-BDA5-4D6E-978C-78B29E981800}">
      <dgm:prSet/>
      <dgm:spPr/>
      <dgm:t>
        <a:bodyPr/>
        <a:lstStyle/>
        <a:p>
          <a:endParaRPr lang="ru-RU"/>
        </a:p>
      </dgm:t>
    </dgm:pt>
    <dgm:pt modelId="{3967F15A-864F-4135-9459-2257588C14B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Новому взыскателю передаются</a:t>
          </a:r>
          <a:endParaRPr lang="ru-RU" sz="2000" dirty="0"/>
        </a:p>
      </dgm:t>
    </dgm:pt>
    <dgm:pt modelId="{1BAEA081-6EB0-473D-8159-BC7DCDE1A45F}" type="parTrans" cxnId="{05074FB7-3125-47BC-9D7A-EF296B98AFC6}">
      <dgm:prSet/>
      <dgm:spPr/>
      <dgm:t>
        <a:bodyPr/>
        <a:lstStyle/>
        <a:p>
          <a:endParaRPr lang="ru-RU"/>
        </a:p>
      </dgm:t>
    </dgm:pt>
    <dgm:pt modelId="{5195224A-B25E-45AB-946A-7213D005F735}" type="sibTrans" cxnId="{05074FB7-3125-47BC-9D7A-EF296B98AFC6}">
      <dgm:prSet/>
      <dgm:spPr/>
      <dgm:t>
        <a:bodyPr/>
        <a:lstStyle/>
        <a:p>
          <a:endParaRPr lang="ru-RU"/>
        </a:p>
      </dgm:t>
    </dgm:pt>
    <dgm:pt modelId="{D06AAEE4-5310-4BF4-BBEB-F81A8FA4820E}">
      <dgm:prSet phldrT="[Текст]" custT="1"/>
      <dgm:spPr/>
      <dgm:t>
        <a:bodyPr/>
        <a:lstStyle/>
        <a:p>
          <a:pPr algn="just"/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копия определения (решения) суда, иные документы, устанавливающие обязанность родителей возмещать расходы по содержанию детей;</a:t>
          </a:r>
        </a:p>
      </dgm:t>
    </dgm:pt>
    <dgm:pt modelId="{627952A7-B6DB-4A1D-B36D-E1B892897731}" type="parTrans" cxnId="{B993FCC6-4CDC-4755-81E5-E41ED948BD1F}">
      <dgm:prSet/>
      <dgm:spPr/>
      <dgm:t>
        <a:bodyPr/>
        <a:lstStyle/>
        <a:p>
          <a:endParaRPr lang="ru-RU"/>
        </a:p>
      </dgm:t>
    </dgm:pt>
    <dgm:pt modelId="{C3275E02-307B-48C5-9F13-5F521AC1FCA4}" type="sibTrans" cxnId="{B993FCC6-4CDC-4755-81E5-E41ED948BD1F}">
      <dgm:prSet/>
      <dgm:spPr/>
      <dgm:t>
        <a:bodyPr/>
        <a:lstStyle/>
        <a:p>
          <a:endParaRPr lang="ru-RU"/>
        </a:p>
      </dgm:t>
    </dgm:pt>
    <dgm:pt modelId="{BFE7AFB0-0DAD-4638-92D4-51306C8BA105}">
      <dgm:prSet/>
      <dgm:spPr/>
      <dgm:t>
        <a:bodyPr/>
        <a:lstStyle/>
        <a:p>
          <a:pPr algn="just"/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справка бухгалтера о размере задолженности на момент его убытия;  </a:t>
          </a:r>
        </a:p>
      </dgm:t>
    </dgm:pt>
    <dgm:pt modelId="{6BB09721-3635-48D4-96F1-75ABA47DD2DE}" type="parTrans" cxnId="{BFB4E3F4-2050-444D-BAFE-80B3380EF13F}">
      <dgm:prSet/>
      <dgm:spPr/>
      <dgm:t>
        <a:bodyPr/>
        <a:lstStyle/>
        <a:p>
          <a:endParaRPr lang="ru-RU"/>
        </a:p>
      </dgm:t>
    </dgm:pt>
    <dgm:pt modelId="{68F90A75-586E-496A-8565-D8E182BF4318}" type="sibTrans" cxnId="{BFB4E3F4-2050-444D-BAFE-80B3380EF13F}">
      <dgm:prSet/>
      <dgm:spPr/>
      <dgm:t>
        <a:bodyPr/>
        <a:lstStyle/>
        <a:p>
          <a:endParaRPr lang="ru-RU"/>
        </a:p>
      </dgm:t>
    </dgm:pt>
    <dgm:pt modelId="{B73255E0-55A9-4174-AFFC-E44D6C4756E9}">
      <dgm:prSet/>
      <dgm:spPr/>
      <dgm:t>
        <a:bodyPr/>
        <a:lstStyle/>
        <a:p>
          <a:pPr algn="just"/>
          <a:r>
            <a:rPr lang="ru-RU" sz="1800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реквизиты текущего счета по учету бюджетных средств, на который должна быть взыскана задолженность либо прекращено возмещение в случае полного погашения задолженности</a:t>
          </a:r>
        </a:p>
      </dgm:t>
    </dgm:pt>
    <dgm:pt modelId="{4B800B45-BA21-41DA-9AE8-F2DD4EB78C24}" type="parTrans" cxnId="{66C0CEB7-9476-4C85-A20C-36EE675750AC}">
      <dgm:prSet/>
      <dgm:spPr/>
      <dgm:t>
        <a:bodyPr/>
        <a:lstStyle/>
        <a:p>
          <a:endParaRPr lang="ru-RU"/>
        </a:p>
      </dgm:t>
    </dgm:pt>
    <dgm:pt modelId="{306FCBEB-E9CE-4D6E-B8CE-A3256A39241F}" type="sibTrans" cxnId="{66C0CEB7-9476-4C85-A20C-36EE675750AC}">
      <dgm:prSet/>
      <dgm:spPr/>
      <dgm:t>
        <a:bodyPr/>
        <a:lstStyle/>
        <a:p>
          <a:endParaRPr lang="ru-RU"/>
        </a:p>
      </dgm:t>
    </dgm:pt>
    <dgm:pt modelId="{24250E69-A36A-4CCB-AD75-CCBAF0BA3FF2}">
      <dgm:prSet custT="1"/>
      <dgm:spPr/>
      <dgm:t>
        <a:bodyPr/>
        <a:lstStyle/>
        <a:p>
          <a:pPr algn="just"/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имеющиеся сведения об обязанных лицах и их месте работы; </a:t>
          </a:r>
        </a:p>
      </dgm:t>
    </dgm:pt>
    <dgm:pt modelId="{966EFE3A-4A0B-4DF6-8960-44ECD781C52A}" type="parTrans" cxnId="{55A13049-3BE5-4A40-90B4-837A7F065971}">
      <dgm:prSet/>
      <dgm:spPr/>
      <dgm:t>
        <a:bodyPr/>
        <a:lstStyle/>
        <a:p>
          <a:endParaRPr lang="ru-RU"/>
        </a:p>
      </dgm:t>
    </dgm:pt>
    <dgm:pt modelId="{1D83F1E4-9ECE-4283-8E51-812FB6EFF8C0}" type="sibTrans" cxnId="{55A13049-3BE5-4A40-90B4-837A7F065971}">
      <dgm:prSet/>
      <dgm:spPr/>
      <dgm:t>
        <a:bodyPr/>
        <a:lstStyle/>
        <a:p>
          <a:endParaRPr lang="ru-RU"/>
        </a:p>
      </dgm:t>
    </dgm:pt>
    <dgm:pt modelId="{2818BAE3-65D0-4602-A020-9443562CE035}">
      <dgm:prSet custT="1"/>
      <dgm:spPr/>
      <dgm:t>
        <a:bodyPr/>
        <a:lstStyle/>
        <a:p>
          <a:pPr algn="just"/>
          <a:r>
            <a:rPr lang="ru-RU" sz="1600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копия 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заявления судебному исполнителю о прекращении взыскания на будущее время в пользу данного взыскателя с даты выбытия ребенка либо с даты изменения формы устройства ребенка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E8D83D-A780-455A-B1FA-AA9CEDECFF3B}" type="parTrans" cxnId="{5905A39C-0E2B-40AB-BAAE-3E87B3CB1E00}">
      <dgm:prSet/>
      <dgm:spPr/>
      <dgm:t>
        <a:bodyPr/>
        <a:lstStyle/>
        <a:p>
          <a:endParaRPr lang="ru-RU"/>
        </a:p>
      </dgm:t>
    </dgm:pt>
    <dgm:pt modelId="{E4010722-845E-46EA-8E03-8A8CBA152C72}" type="sibTrans" cxnId="{5905A39C-0E2B-40AB-BAAE-3E87B3CB1E00}">
      <dgm:prSet/>
      <dgm:spPr/>
      <dgm:t>
        <a:bodyPr/>
        <a:lstStyle/>
        <a:p>
          <a:endParaRPr lang="ru-RU"/>
        </a:p>
      </dgm:t>
    </dgm:pt>
    <dgm:pt modelId="{7B43AD79-0F8E-420C-9B43-38BD2D1994D8}" type="pres">
      <dgm:prSet presAssocID="{F6956AC0-4CE9-4CBD-86D9-34CDE969D0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4A646-1018-455B-AC6B-B962D8A1B741}" type="pres">
      <dgm:prSet presAssocID="{1C93C094-82F5-4E44-98B5-4755C6648EB7}" presName="composite" presStyleCnt="0"/>
      <dgm:spPr/>
    </dgm:pt>
    <dgm:pt modelId="{14AAF71D-039B-4D71-B18C-462F746E9892}" type="pres">
      <dgm:prSet presAssocID="{1C93C094-82F5-4E44-98B5-4755C6648EB7}" presName="parTx" presStyleLbl="alignNode1" presStyleIdx="0" presStyleCnt="2" custScaleX="95926" custScaleY="106767" custLinFactNeighborX="-48" custLinFactNeighborY="-388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7FD37-1FEC-4B60-AD56-03CC162FA574}" type="pres">
      <dgm:prSet presAssocID="{1C93C094-82F5-4E44-98B5-4755C6648EB7}" presName="desTx" presStyleLbl="alignAccFollowNode1" presStyleIdx="0" presStyleCnt="2" custScaleX="95820" custScaleY="98361" custLinFactNeighborX="-2016" custLinFactNeighborY="-10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D49D2-A70F-491E-9A36-DD329AF49039}" type="pres">
      <dgm:prSet presAssocID="{37F4A435-B5E1-4D87-97EB-8CE084343CD0}" presName="space" presStyleCnt="0"/>
      <dgm:spPr/>
    </dgm:pt>
    <dgm:pt modelId="{9DC298A5-6A95-4A25-A6FF-E04FE4B6ABDE}" type="pres">
      <dgm:prSet presAssocID="{3967F15A-864F-4135-9459-2257588C14B8}" presName="composite" presStyleCnt="0"/>
      <dgm:spPr/>
    </dgm:pt>
    <dgm:pt modelId="{4990CA96-B20C-4E52-8B2A-9465506A935D}" type="pres">
      <dgm:prSet presAssocID="{3967F15A-864F-4135-9459-2257588C14B8}" presName="parTx" presStyleLbl="alignNode1" presStyleIdx="1" presStyleCnt="2" custScaleX="100576" custScaleY="109185" custLinFactNeighborX="-13" custLinFactNeighborY="-31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BCA97-D381-4CAD-A49C-024436A144D1}" type="pres">
      <dgm:prSet presAssocID="{3967F15A-864F-4135-9459-2257588C14B8}" presName="desTx" presStyleLbl="alignAccFollowNode1" presStyleIdx="1" presStyleCnt="2" custScaleX="100677" custScaleY="99223" custLinFactNeighborX="37" custLinFactNeighborY="-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773639-3442-48C2-A4DB-1BF79542F42A}" srcId="{F6956AC0-4CE9-4CBD-86D9-34CDE969D011}" destId="{1C93C094-82F5-4E44-98B5-4755C6648EB7}" srcOrd="0" destOrd="0" parTransId="{8C7CD3CF-C406-48DD-825E-0510E0FDB55F}" sibTransId="{37F4A435-B5E1-4D87-97EB-8CE084343CD0}"/>
    <dgm:cxn modelId="{B993FCC6-4CDC-4755-81E5-E41ED948BD1F}" srcId="{3967F15A-864F-4135-9459-2257588C14B8}" destId="{D06AAEE4-5310-4BF4-BBEB-F81A8FA4820E}" srcOrd="0" destOrd="0" parTransId="{627952A7-B6DB-4A1D-B36D-E1B892897731}" sibTransId="{C3275E02-307B-48C5-9F13-5F521AC1FCA4}"/>
    <dgm:cxn modelId="{D113BF09-B223-4AAC-85B1-023792AE5CBA}" type="presOf" srcId="{9D656449-C56F-4B4C-9889-51B5AF7FEC55}" destId="{9BC7FD37-1FEC-4B60-AD56-03CC162FA574}" srcOrd="0" destOrd="0" presId="urn:microsoft.com/office/officeart/2005/8/layout/hList1"/>
    <dgm:cxn modelId="{1DF4C5DE-BDA5-4D6E-978C-78B29E981800}" srcId="{1C93C094-82F5-4E44-98B5-4755C6648EB7}" destId="{9D656449-C56F-4B4C-9889-51B5AF7FEC55}" srcOrd="0" destOrd="0" parTransId="{FF15BE8A-95B6-44B9-9F8E-76D1C3EAF4BE}" sibTransId="{7FE964B5-1380-469D-9DA6-F7D3E8E8E285}"/>
    <dgm:cxn modelId="{05074FB7-3125-47BC-9D7A-EF296B98AFC6}" srcId="{F6956AC0-4CE9-4CBD-86D9-34CDE969D011}" destId="{3967F15A-864F-4135-9459-2257588C14B8}" srcOrd="1" destOrd="0" parTransId="{1BAEA081-6EB0-473D-8159-BC7DCDE1A45F}" sibTransId="{5195224A-B25E-45AB-946A-7213D005F735}"/>
    <dgm:cxn modelId="{7E2F6A8E-D174-4067-AFAE-8D19DC7CB23F}" type="presOf" srcId="{3967F15A-864F-4135-9459-2257588C14B8}" destId="{4990CA96-B20C-4E52-8B2A-9465506A935D}" srcOrd="0" destOrd="0" presId="urn:microsoft.com/office/officeart/2005/8/layout/hList1"/>
    <dgm:cxn modelId="{8FF1EF1B-25A4-498C-842F-082D666AE0A1}" type="presOf" srcId="{BFE7AFB0-0DAD-4638-92D4-51306C8BA105}" destId="{9BC7FD37-1FEC-4B60-AD56-03CC162FA574}" srcOrd="0" destOrd="1" presId="urn:microsoft.com/office/officeart/2005/8/layout/hList1"/>
    <dgm:cxn modelId="{BFB4E3F4-2050-444D-BAFE-80B3380EF13F}" srcId="{1C93C094-82F5-4E44-98B5-4755C6648EB7}" destId="{BFE7AFB0-0DAD-4638-92D4-51306C8BA105}" srcOrd="1" destOrd="0" parTransId="{6BB09721-3635-48D4-96F1-75ABA47DD2DE}" sibTransId="{68F90A75-586E-496A-8565-D8E182BF4318}"/>
    <dgm:cxn modelId="{777D8A67-E81A-4A5B-A604-F8D243E93620}" type="presOf" srcId="{D06AAEE4-5310-4BF4-BBEB-F81A8FA4820E}" destId="{BB7BCA97-D381-4CAD-A49C-024436A144D1}" srcOrd="0" destOrd="0" presId="urn:microsoft.com/office/officeart/2005/8/layout/hList1"/>
    <dgm:cxn modelId="{66C0CEB7-9476-4C85-A20C-36EE675750AC}" srcId="{1C93C094-82F5-4E44-98B5-4755C6648EB7}" destId="{B73255E0-55A9-4174-AFFC-E44D6C4756E9}" srcOrd="2" destOrd="0" parTransId="{4B800B45-BA21-41DA-9AE8-F2DD4EB78C24}" sibTransId="{306FCBEB-E9CE-4D6E-B8CE-A3256A39241F}"/>
    <dgm:cxn modelId="{55A13049-3BE5-4A40-90B4-837A7F065971}" srcId="{3967F15A-864F-4135-9459-2257588C14B8}" destId="{24250E69-A36A-4CCB-AD75-CCBAF0BA3FF2}" srcOrd="1" destOrd="0" parTransId="{966EFE3A-4A0B-4DF6-8960-44ECD781C52A}" sibTransId="{1D83F1E4-9ECE-4283-8E51-812FB6EFF8C0}"/>
    <dgm:cxn modelId="{87D2344C-4F1E-46B3-8F4D-553468A8C36A}" type="presOf" srcId="{B73255E0-55A9-4174-AFFC-E44D6C4756E9}" destId="{9BC7FD37-1FEC-4B60-AD56-03CC162FA574}" srcOrd="0" destOrd="2" presId="urn:microsoft.com/office/officeart/2005/8/layout/hList1"/>
    <dgm:cxn modelId="{038295DF-913C-4EC0-BC30-0CA0FE6DFC4D}" type="presOf" srcId="{F6956AC0-4CE9-4CBD-86D9-34CDE969D011}" destId="{7B43AD79-0F8E-420C-9B43-38BD2D1994D8}" srcOrd="0" destOrd="0" presId="urn:microsoft.com/office/officeart/2005/8/layout/hList1"/>
    <dgm:cxn modelId="{B9E82F7A-357C-41D4-BC17-B22A486F4009}" type="presOf" srcId="{2818BAE3-65D0-4602-A020-9443562CE035}" destId="{BB7BCA97-D381-4CAD-A49C-024436A144D1}" srcOrd="0" destOrd="2" presId="urn:microsoft.com/office/officeart/2005/8/layout/hList1"/>
    <dgm:cxn modelId="{E29945D0-6551-41DB-9618-B380A180FFF4}" type="presOf" srcId="{1C93C094-82F5-4E44-98B5-4755C6648EB7}" destId="{14AAF71D-039B-4D71-B18C-462F746E9892}" srcOrd="0" destOrd="0" presId="urn:microsoft.com/office/officeart/2005/8/layout/hList1"/>
    <dgm:cxn modelId="{27B9B716-165B-4AD7-8204-317E9E2594B1}" type="presOf" srcId="{24250E69-A36A-4CCB-AD75-CCBAF0BA3FF2}" destId="{BB7BCA97-D381-4CAD-A49C-024436A144D1}" srcOrd="0" destOrd="1" presId="urn:microsoft.com/office/officeart/2005/8/layout/hList1"/>
    <dgm:cxn modelId="{5905A39C-0E2B-40AB-BAAE-3E87B3CB1E00}" srcId="{3967F15A-864F-4135-9459-2257588C14B8}" destId="{2818BAE3-65D0-4602-A020-9443562CE035}" srcOrd="2" destOrd="0" parTransId="{BCE8D83D-A780-455A-B1FA-AA9CEDECFF3B}" sibTransId="{E4010722-845E-46EA-8E03-8A8CBA152C72}"/>
    <dgm:cxn modelId="{2637B7B9-7E0D-41E5-8882-F8FAB6B30DBD}" type="presParOf" srcId="{7B43AD79-0F8E-420C-9B43-38BD2D1994D8}" destId="{7FD4A646-1018-455B-AC6B-B962D8A1B741}" srcOrd="0" destOrd="0" presId="urn:microsoft.com/office/officeart/2005/8/layout/hList1"/>
    <dgm:cxn modelId="{BE6CDE44-B5B5-47B9-B5E6-3F41E423FED3}" type="presParOf" srcId="{7FD4A646-1018-455B-AC6B-B962D8A1B741}" destId="{14AAF71D-039B-4D71-B18C-462F746E9892}" srcOrd="0" destOrd="0" presId="urn:microsoft.com/office/officeart/2005/8/layout/hList1"/>
    <dgm:cxn modelId="{AD1EF000-4C40-4EE9-9289-D9F9C0487417}" type="presParOf" srcId="{7FD4A646-1018-455B-AC6B-B962D8A1B741}" destId="{9BC7FD37-1FEC-4B60-AD56-03CC162FA574}" srcOrd="1" destOrd="0" presId="urn:microsoft.com/office/officeart/2005/8/layout/hList1"/>
    <dgm:cxn modelId="{528183E8-04E9-427F-B329-F1ADE5EFCD9A}" type="presParOf" srcId="{7B43AD79-0F8E-420C-9B43-38BD2D1994D8}" destId="{96FD49D2-A70F-491E-9A36-DD329AF49039}" srcOrd="1" destOrd="0" presId="urn:microsoft.com/office/officeart/2005/8/layout/hList1"/>
    <dgm:cxn modelId="{C3B17A04-66D8-4459-B836-8074E70D8F96}" type="presParOf" srcId="{7B43AD79-0F8E-420C-9B43-38BD2D1994D8}" destId="{9DC298A5-6A95-4A25-A6FF-E04FE4B6ABDE}" srcOrd="2" destOrd="0" presId="urn:microsoft.com/office/officeart/2005/8/layout/hList1"/>
    <dgm:cxn modelId="{8494C85F-7E4F-4C3E-97C2-3D8BE12A80CD}" type="presParOf" srcId="{9DC298A5-6A95-4A25-A6FF-E04FE4B6ABDE}" destId="{4990CA96-B20C-4E52-8B2A-9465506A935D}" srcOrd="0" destOrd="0" presId="urn:microsoft.com/office/officeart/2005/8/layout/hList1"/>
    <dgm:cxn modelId="{05A21AA5-57E8-4A4A-8C70-5BA8E39C4FA2}" type="presParOf" srcId="{9DC298A5-6A95-4A25-A6FF-E04FE4B6ABDE}" destId="{BB7BCA97-D381-4CAD-A49C-024436A144D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C60A7-1D45-401D-B954-12C9B8870F26}">
      <dsp:nvSpPr>
        <dsp:cNvPr id="0" name=""/>
        <dsp:cNvSpPr/>
      </dsp:nvSpPr>
      <dsp:spPr>
        <a:xfrm>
          <a:off x="0" y="443509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B2B5D-3FF8-4902-9B25-BC8864427326}">
      <dsp:nvSpPr>
        <dsp:cNvPr id="0" name=""/>
        <dsp:cNvSpPr/>
      </dsp:nvSpPr>
      <dsp:spPr>
        <a:xfrm>
          <a:off x="216708" y="76988"/>
          <a:ext cx="7063211" cy="765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по решению комиссии по делам несовершеннолетних</a:t>
          </a:r>
        </a:p>
      </dsp:txBody>
      <dsp:txXfrm>
        <a:off x="254052" y="114332"/>
        <a:ext cx="6988523" cy="690315"/>
      </dsp:txXfrm>
    </dsp:sp>
    <dsp:sp modelId="{8556F21B-9DFF-4608-903E-EEBE391D79C2}">
      <dsp:nvSpPr>
        <dsp:cNvPr id="0" name=""/>
        <dsp:cNvSpPr/>
      </dsp:nvSpPr>
      <dsp:spPr>
        <a:xfrm>
          <a:off x="0" y="1627006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2B843-514D-447B-AF6E-A239518F4BA1}">
      <dsp:nvSpPr>
        <dsp:cNvPr id="0" name=""/>
        <dsp:cNvSpPr/>
      </dsp:nvSpPr>
      <dsp:spPr>
        <a:xfrm>
          <a:off x="229251" y="971219"/>
          <a:ext cx="7050997" cy="787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на основании решения суда без лишения родительских прав</a:t>
          </a:r>
        </a:p>
      </dsp:txBody>
      <dsp:txXfrm>
        <a:off x="267693" y="1009661"/>
        <a:ext cx="6974113" cy="710613"/>
      </dsp:txXfrm>
    </dsp:sp>
    <dsp:sp modelId="{CEBEB4A8-8935-4DE3-B2D0-80126A8F11D4}">
      <dsp:nvSpPr>
        <dsp:cNvPr id="0" name=""/>
        <dsp:cNvSpPr/>
      </dsp:nvSpPr>
      <dsp:spPr>
        <a:xfrm>
          <a:off x="0" y="2779006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61E65-67B7-4112-A638-4BC27D784B9B}">
      <dsp:nvSpPr>
        <dsp:cNvPr id="0" name=""/>
        <dsp:cNvSpPr/>
      </dsp:nvSpPr>
      <dsp:spPr>
        <a:xfrm>
          <a:off x="238307" y="2785810"/>
          <a:ext cx="7121062" cy="7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нахождения</a:t>
          </a:r>
          <a:r>
            <a:rPr lang="ru-RU" sz="2000" kern="1200" baseline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их в розыске, лечебно-трудовых профилакториях или в местах содержания под стражей</a:t>
          </a: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5212" y="2822715"/>
        <a:ext cx="7047252" cy="682189"/>
      </dsp:txXfrm>
    </dsp:sp>
    <dsp:sp modelId="{1BEC9F4C-CE96-4980-82D3-9EC4DF75B1AA}">
      <dsp:nvSpPr>
        <dsp:cNvPr id="0" name=""/>
        <dsp:cNvSpPr/>
      </dsp:nvSpPr>
      <dsp:spPr>
        <a:xfrm>
          <a:off x="0" y="3931006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8C9B-C212-466F-9E01-27939329AC5E}">
      <dsp:nvSpPr>
        <dsp:cNvPr id="0" name=""/>
        <dsp:cNvSpPr/>
      </dsp:nvSpPr>
      <dsp:spPr>
        <a:xfrm>
          <a:off x="220296" y="3689385"/>
          <a:ext cx="7128388" cy="7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отбывания наказания в учреждениях, исполняющих наказание в виде лишения, ограничения свободы, ареста </a:t>
          </a:r>
        </a:p>
      </dsp:txBody>
      <dsp:txXfrm>
        <a:off x="257201" y="3726290"/>
        <a:ext cx="7054578" cy="6821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73581-0F9C-4906-92ED-D1BD19C1235C}">
      <dsp:nvSpPr>
        <dsp:cNvPr id="0" name=""/>
        <dsp:cNvSpPr/>
      </dsp:nvSpPr>
      <dsp:spPr>
        <a:xfrm>
          <a:off x="6" y="46969"/>
          <a:ext cx="7632834" cy="89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из общего числа детей, находящихся на государственном обеспечении, исключаются дети-сироты, так как в отношении данной категории детей отсутствует возмещение расходов</a:t>
          </a:r>
        </a:p>
      </dsp:txBody>
      <dsp:txXfrm>
        <a:off x="26295" y="73258"/>
        <a:ext cx="7580256" cy="844989"/>
      </dsp:txXfrm>
    </dsp:sp>
    <dsp:sp modelId="{40C6DDA2-31E9-4EE8-9496-E4DF657E8F5C}">
      <dsp:nvSpPr>
        <dsp:cNvPr id="0" name=""/>
        <dsp:cNvSpPr/>
      </dsp:nvSpPr>
      <dsp:spPr>
        <a:xfrm rot="5400000">
          <a:off x="3666957" y="955036"/>
          <a:ext cx="298933" cy="3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3703150" y="994359"/>
        <a:ext cx="226548" cy="209253"/>
      </dsp:txXfrm>
    </dsp:sp>
    <dsp:sp modelId="{3B73757D-8A8A-4830-80CF-D93D972AFAF4}">
      <dsp:nvSpPr>
        <dsp:cNvPr id="0" name=""/>
        <dsp:cNvSpPr/>
      </dsp:nvSpPr>
      <dsp:spPr>
        <a:xfrm>
          <a:off x="6" y="1343115"/>
          <a:ext cx="7632834" cy="839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детей, оставшихся без попечения родителей;</a:t>
          </a:r>
        </a:p>
      </dsp:txBody>
      <dsp:txXfrm>
        <a:off x="24581" y="1367690"/>
        <a:ext cx="7583684" cy="789918"/>
      </dsp:txXfrm>
    </dsp:sp>
    <dsp:sp modelId="{44470135-4232-4FE8-885B-D79B74177D70}">
      <dsp:nvSpPr>
        <dsp:cNvPr id="0" name=""/>
        <dsp:cNvSpPr/>
      </dsp:nvSpPr>
      <dsp:spPr>
        <a:xfrm rot="5400000">
          <a:off x="3672024" y="2185926"/>
          <a:ext cx="288798" cy="3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3703150" y="2230317"/>
        <a:ext cx="226548" cy="202159"/>
      </dsp:txXfrm>
    </dsp:sp>
    <dsp:sp modelId="{B7F16B11-D8A3-44F1-9CEE-CCABA9967DA6}">
      <dsp:nvSpPr>
        <dsp:cNvPr id="0" name=""/>
        <dsp:cNvSpPr/>
      </dsp:nvSpPr>
      <dsp:spPr>
        <a:xfrm>
          <a:off x="6" y="2567248"/>
          <a:ext cx="7632834" cy="839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родителей, которые освобождены от возмещения расходов, т. е. не являются обязанными лицами</a:t>
          </a:r>
        </a:p>
      </dsp:txBody>
      <dsp:txXfrm>
        <a:off x="24581" y="2591823"/>
        <a:ext cx="7583684" cy="789918"/>
      </dsp:txXfrm>
    </dsp:sp>
    <dsp:sp modelId="{CE9E0357-5234-4F5A-B79C-705C7DAC2962}">
      <dsp:nvSpPr>
        <dsp:cNvPr id="0" name=""/>
        <dsp:cNvSpPr/>
      </dsp:nvSpPr>
      <dsp:spPr>
        <a:xfrm rot="5399981">
          <a:off x="3653251" y="3435094"/>
          <a:ext cx="326351" cy="3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3703152" y="3460709"/>
        <a:ext cx="226548" cy="228446"/>
      </dsp:txXfrm>
    </dsp:sp>
    <dsp:sp modelId="{62DA5C71-5765-48E1-A91A-DA2FF9BF89E3}">
      <dsp:nvSpPr>
        <dsp:cNvPr id="0" name=""/>
        <dsp:cNvSpPr/>
      </dsp:nvSpPr>
      <dsp:spPr>
        <a:xfrm>
          <a:off x="13" y="3841451"/>
          <a:ext cx="7632834" cy="839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двух экземплярах заполняется таблица «Сведения о родителях, обязанных возмещать расходы, затрачиваемые государством на содержание детей, находящихся на государственном обеспечении»</a:t>
          </a:r>
        </a:p>
      </dsp:txBody>
      <dsp:txXfrm>
        <a:off x="24588" y="3866026"/>
        <a:ext cx="7583684" cy="789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C60A7-1D45-401D-B954-12C9B8870F26}">
      <dsp:nvSpPr>
        <dsp:cNvPr id="0" name=""/>
        <dsp:cNvSpPr/>
      </dsp:nvSpPr>
      <dsp:spPr>
        <a:xfrm>
          <a:off x="0" y="918348"/>
          <a:ext cx="8064896" cy="970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B2B5D-3FF8-4902-9B25-BC8864427326}">
      <dsp:nvSpPr>
        <dsp:cNvPr id="0" name=""/>
        <dsp:cNvSpPr/>
      </dsp:nvSpPr>
      <dsp:spPr>
        <a:xfrm>
          <a:off x="216026" y="285852"/>
          <a:ext cx="7606535" cy="1268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отделы образования — в случаях, когда дети находятся на государственном обеспечении в детских домах семейного типа, опекунских или приемных семьях</a:t>
          </a:r>
        </a:p>
      </dsp:txBody>
      <dsp:txXfrm>
        <a:off x="277952" y="347778"/>
        <a:ext cx="7482683" cy="1144716"/>
      </dsp:txXfrm>
    </dsp:sp>
    <dsp:sp modelId="{1BEC9F4C-CE96-4980-82D3-9EC4DF75B1AA}">
      <dsp:nvSpPr>
        <dsp:cNvPr id="0" name=""/>
        <dsp:cNvSpPr/>
      </dsp:nvSpPr>
      <dsp:spPr>
        <a:xfrm>
          <a:off x="0" y="3200761"/>
          <a:ext cx="8064896" cy="970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8C9B-C212-466F-9E01-27939329AC5E}">
      <dsp:nvSpPr>
        <dsp:cNvPr id="0" name=""/>
        <dsp:cNvSpPr/>
      </dsp:nvSpPr>
      <dsp:spPr>
        <a:xfrm>
          <a:off x="224585" y="2156594"/>
          <a:ext cx="7595328" cy="16560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детские интернатные учреждения, социально-педагогические центры, детские деревни (городки), государственные учреждения, обеспечивающие получение профессионально-технического, среднего специального, высшего образования — в случаях, когда дети находятся на государственном обеспечении в этих учреждениях</a:t>
          </a:r>
        </a:p>
      </dsp:txBody>
      <dsp:txXfrm>
        <a:off x="305424" y="2237433"/>
        <a:ext cx="7433650" cy="1494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6F21B-9DFF-4608-903E-EEBE391D79C2}">
      <dsp:nvSpPr>
        <dsp:cNvPr id="0" name=""/>
        <dsp:cNvSpPr/>
      </dsp:nvSpPr>
      <dsp:spPr>
        <a:xfrm>
          <a:off x="0" y="547202"/>
          <a:ext cx="806489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2B843-514D-447B-AF6E-A239518F4BA1}">
      <dsp:nvSpPr>
        <dsp:cNvPr id="0" name=""/>
        <dsp:cNvSpPr/>
      </dsp:nvSpPr>
      <dsp:spPr>
        <a:xfrm>
          <a:off x="151892" y="371993"/>
          <a:ext cx="7689103" cy="107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добровольном порядке по заявлению (</a:t>
          </a:r>
          <a:r>
            <a:rPr lang="ru-RU" sz="2000" b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ч.2 п.9 Декрета № 18)</a:t>
          </a:r>
        </a:p>
      </dsp:txBody>
      <dsp:txXfrm>
        <a:off x="204613" y="424714"/>
        <a:ext cx="7583661" cy="974554"/>
      </dsp:txXfrm>
    </dsp:sp>
    <dsp:sp modelId="{CEBEB4A8-8935-4DE3-B2D0-80126A8F11D4}">
      <dsp:nvSpPr>
        <dsp:cNvPr id="0" name=""/>
        <dsp:cNvSpPr/>
      </dsp:nvSpPr>
      <dsp:spPr>
        <a:xfrm>
          <a:off x="0" y="2134394"/>
          <a:ext cx="806489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61E65-67B7-4112-A638-4BC27D784B9B}">
      <dsp:nvSpPr>
        <dsp:cNvPr id="0" name=""/>
        <dsp:cNvSpPr/>
      </dsp:nvSpPr>
      <dsp:spPr>
        <a:xfrm>
          <a:off x="162025" y="1845586"/>
          <a:ext cx="7668836" cy="107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исполнительной надписи нотариуса (ч.4 п.9, ч.3 п.11 Декрета № 18)</a:t>
          </a:r>
        </a:p>
      </dsp:txBody>
      <dsp:txXfrm>
        <a:off x="214746" y="1898307"/>
        <a:ext cx="7563394" cy="974554"/>
      </dsp:txXfrm>
    </dsp:sp>
    <dsp:sp modelId="{1BEC9F4C-CE96-4980-82D3-9EC4DF75B1AA}">
      <dsp:nvSpPr>
        <dsp:cNvPr id="0" name=""/>
        <dsp:cNvSpPr/>
      </dsp:nvSpPr>
      <dsp:spPr>
        <a:xfrm>
          <a:off x="0" y="3517651"/>
          <a:ext cx="806489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8C9B-C212-466F-9E01-27939329AC5E}">
      <dsp:nvSpPr>
        <dsp:cNvPr id="0" name=""/>
        <dsp:cNvSpPr/>
      </dsp:nvSpPr>
      <dsp:spPr>
        <a:xfrm>
          <a:off x="158081" y="3319178"/>
          <a:ext cx="7676725" cy="107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судебного постановления (ч.3, ч.5, ч.6 п.9, ч.1, ч.2 п.11 Декрета № 18)</a:t>
          </a:r>
          <a:endParaRPr lang="ru-RU" sz="16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0802" y="3371899"/>
        <a:ext cx="7571283" cy="974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67997-C155-4F23-8874-3D61A2D20F66}">
      <dsp:nvSpPr>
        <dsp:cNvPr id="0" name=""/>
        <dsp:cNvSpPr/>
      </dsp:nvSpPr>
      <dsp:spPr>
        <a:xfrm>
          <a:off x="-514870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810E0-3F80-4B08-BC12-8908ED832CEC}">
      <dsp:nvSpPr>
        <dsp:cNvPr id="0" name=""/>
        <dsp:cNvSpPr/>
      </dsp:nvSpPr>
      <dsp:spPr>
        <a:xfrm>
          <a:off x="783711" y="70383"/>
          <a:ext cx="7810801" cy="21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5019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к нотариусу</a:t>
          </a: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со дня помещения ребенка на государственное обеспечение в случаях, когда работающее обязанное лицо в течение трех дней со дня помещения ребенка на государственное обеспечение не подало заявление о добровольном возмещении расходов или подало его, но размер заработной платы не позволяет ему в течение 6 месяцев в полном объеме выполнять данные обязательства</a:t>
          </a:r>
          <a:endParaRPr lang="ru-RU" sz="18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3711" y="70383"/>
        <a:ext cx="7810801" cy="2160000"/>
      </dsp:txXfrm>
    </dsp:sp>
    <dsp:sp modelId="{27883BF4-5366-4522-81D3-88900A252DAE}">
      <dsp:nvSpPr>
        <dsp:cNvPr id="0" name=""/>
        <dsp:cNvSpPr/>
      </dsp:nvSpPr>
      <dsp:spPr>
        <a:xfrm>
          <a:off x="576058" y="574383"/>
          <a:ext cx="1093847" cy="11520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4A18447-2905-479E-B9E6-54ACE8E90DEE}">
      <dsp:nvSpPr>
        <dsp:cNvPr id="0" name=""/>
        <dsp:cNvSpPr/>
      </dsp:nvSpPr>
      <dsp:spPr>
        <a:xfrm>
          <a:off x="810221" y="2343660"/>
          <a:ext cx="7758749" cy="21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5019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в суд</a:t>
          </a: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 даты помещения ребенка на государственное обеспечение в случаях, когда родитель не работает либо неизвестно место его постоянного жительства, либо родитель проживает за пределами Республики Беларусь</a:t>
          </a:r>
        </a:p>
      </dsp:txBody>
      <dsp:txXfrm>
        <a:off x="810221" y="2343660"/>
        <a:ext cx="7758749" cy="2160000"/>
      </dsp:txXfrm>
    </dsp:sp>
    <dsp:sp modelId="{05336D63-0C30-4664-AC33-F9DA4F596D5C}">
      <dsp:nvSpPr>
        <dsp:cNvPr id="0" name=""/>
        <dsp:cNvSpPr/>
      </dsp:nvSpPr>
      <dsp:spPr>
        <a:xfrm>
          <a:off x="566595" y="2781685"/>
          <a:ext cx="1094406" cy="12023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9557B-BAD2-43ED-B8A9-0A010A9C9D07}">
      <dsp:nvSpPr>
        <dsp:cNvPr id="0" name=""/>
        <dsp:cNvSpPr/>
      </dsp:nvSpPr>
      <dsp:spPr>
        <a:xfrm>
          <a:off x="0" y="2968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A0FFF8-8CBD-4647-AD41-F04637DA6DE9}">
      <dsp:nvSpPr>
        <dsp:cNvPr id="0" name=""/>
        <dsp:cNvSpPr/>
      </dsp:nvSpPr>
      <dsp:spPr>
        <a:xfrm>
          <a:off x="0" y="0"/>
          <a:ext cx="8064896" cy="545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свидетельства о рождении ребенка либо иные документы, подтверждающие происхождение ребенка от обязанного лица, засвидетельствованные взыскателем</a:t>
          </a:r>
          <a:endParaRPr lang="ru-RU" sz="16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064896" cy="545008"/>
      </dsp:txXfrm>
    </dsp:sp>
    <dsp:sp modelId="{36200305-FF81-48D0-88D2-BF2CBD966D35}">
      <dsp:nvSpPr>
        <dsp:cNvPr id="0" name=""/>
        <dsp:cNvSpPr/>
      </dsp:nvSpPr>
      <dsp:spPr>
        <a:xfrm>
          <a:off x="0" y="547976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0F95D4-FAD8-403E-BE61-9ED1EC233014}">
      <dsp:nvSpPr>
        <dsp:cNvPr id="0" name=""/>
        <dsp:cNvSpPr/>
      </dsp:nvSpPr>
      <dsp:spPr>
        <a:xfrm>
          <a:off x="0" y="547976"/>
          <a:ext cx="8064896" cy="748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</a:t>
          </a:r>
        </a:p>
      </dsp:txBody>
      <dsp:txXfrm>
        <a:off x="0" y="547976"/>
        <a:ext cx="8064896" cy="748780"/>
      </dsp:txXfrm>
    </dsp:sp>
    <dsp:sp modelId="{C0F52FBF-E703-4A3F-B6FB-C94CA1D12618}">
      <dsp:nvSpPr>
        <dsp:cNvPr id="0" name=""/>
        <dsp:cNvSpPr/>
      </dsp:nvSpPr>
      <dsp:spPr>
        <a:xfrm>
          <a:off x="0" y="1296756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C2366-4FAD-44F3-A7A1-6B8A5255A768}">
      <dsp:nvSpPr>
        <dsp:cNvPr id="0" name=""/>
        <dsp:cNvSpPr/>
      </dsp:nvSpPr>
      <dsp:spPr>
        <a:xfrm>
          <a:off x="0" y="1296756"/>
          <a:ext cx="8057020" cy="144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о периоде нахождения ребенка на государственном обеспечении, об уплаченных обязанным лицом средствах в счет возмещения расходов по содержанию детей, об имеющейся задолженности по возмещению расходов по содержанию детей и о сумме средств на содержание ребенка, подлежащих взысканию с обязанного лица ежемесячно, с указанием банковских реквизитов взыскателя для перечисления этих средств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документа, удостоверяющего личность обязанного лица, засвидетельствованную управлением (отделом) образования, или справку органа внутренних дел, содержащую информацию об обязанном лице, в том числе число, месяц, год рождения, идентификационный номер, место регистрации (жительства) обязанного лица (при отсутствии документа, удостоверяющего личность обязанного лица)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засвидетельствованную государственной организацией здравоохранения копию заключения врачебно-консультационной комиссии о наличии либо отсутствии заболеваний, при которых родители (родитель) не могут выполнять родительские обязанности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с места работы обязанного лица (представляется нотариусу)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96756"/>
        <a:ext cx="8057020" cy="1440937"/>
      </dsp:txXfrm>
    </dsp:sp>
    <dsp:sp modelId="{BF4E494A-548E-48D8-AC55-993FE469658A}">
      <dsp:nvSpPr>
        <dsp:cNvPr id="0" name=""/>
        <dsp:cNvSpPr/>
      </dsp:nvSpPr>
      <dsp:spPr>
        <a:xfrm>
          <a:off x="0" y="2737694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C3D568-48EE-4178-8FDF-71DA8ED379FF}">
      <dsp:nvSpPr>
        <dsp:cNvPr id="0" name=""/>
        <dsp:cNvSpPr/>
      </dsp:nvSpPr>
      <dsp:spPr>
        <a:xfrm>
          <a:off x="0" y="2859086"/>
          <a:ext cx="8064896" cy="96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0" y="2859086"/>
        <a:ext cx="8064896" cy="961824"/>
      </dsp:txXfrm>
    </dsp:sp>
    <dsp:sp modelId="{D6CEDCC6-4EDD-40E0-9B01-076DA7AA9F41}">
      <dsp:nvSpPr>
        <dsp:cNvPr id="0" name=""/>
        <dsp:cNvSpPr/>
      </dsp:nvSpPr>
      <dsp:spPr>
        <a:xfrm>
          <a:off x="0" y="3765782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1C8AD1-FFAC-48C6-96CB-8C07CAA39F3F}">
      <dsp:nvSpPr>
        <dsp:cNvPr id="0" name=""/>
        <dsp:cNvSpPr/>
      </dsp:nvSpPr>
      <dsp:spPr>
        <a:xfrm>
          <a:off x="0" y="4253746"/>
          <a:ext cx="8064896" cy="909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 dirty="0"/>
        </a:p>
      </dsp:txBody>
      <dsp:txXfrm>
        <a:off x="0" y="4253746"/>
        <a:ext cx="8064896" cy="909597"/>
      </dsp:txXfrm>
    </dsp:sp>
    <dsp:sp modelId="{629DE6C7-EE46-4500-8DA9-1907DF023B32}">
      <dsp:nvSpPr>
        <dsp:cNvPr id="0" name=""/>
        <dsp:cNvSpPr/>
      </dsp:nvSpPr>
      <dsp:spPr>
        <a:xfrm>
          <a:off x="0" y="4731296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E2BA2-6980-4EAB-AE36-C2EE67D0481D}">
      <dsp:nvSpPr>
        <dsp:cNvPr id="0" name=""/>
        <dsp:cNvSpPr/>
      </dsp:nvSpPr>
      <dsp:spPr>
        <a:xfrm flipV="1">
          <a:off x="0" y="5039461"/>
          <a:ext cx="7907065" cy="12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0" y="5039461"/>
        <a:ext cx="7907065" cy="123882"/>
      </dsp:txXfrm>
    </dsp:sp>
    <dsp:sp modelId="{8299AEE1-5858-48FD-B118-B7A9C048C8B6}">
      <dsp:nvSpPr>
        <dsp:cNvPr id="0" name=""/>
        <dsp:cNvSpPr/>
      </dsp:nvSpPr>
      <dsp:spPr>
        <a:xfrm>
          <a:off x="0" y="5163344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202249-1E4B-4F06-B1F7-6E09B25D3092}">
      <dsp:nvSpPr>
        <dsp:cNvPr id="0" name=""/>
        <dsp:cNvSpPr/>
      </dsp:nvSpPr>
      <dsp:spPr>
        <a:xfrm>
          <a:off x="0" y="4735967"/>
          <a:ext cx="8064896" cy="427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4735967"/>
        <a:ext cx="8064896" cy="427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5439A-E794-4AFB-B26E-DF027A379801}">
      <dsp:nvSpPr>
        <dsp:cNvPr id="0" name=""/>
        <dsp:cNvSpPr/>
      </dsp:nvSpPr>
      <dsp:spPr>
        <a:xfrm>
          <a:off x="1927088" y="0"/>
          <a:ext cx="3994689" cy="4752528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96D747-32C5-44B3-B6B0-C7A64A2CCAE7}">
      <dsp:nvSpPr>
        <dsp:cNvPr id="0" name=""/>
        <dsp:cNvSpPr/>
      </dsp:nvSpPr>
      <dsp:spPr>
        <a:xfrm>
          <a:off x="559531" y="576064"/>
          <a:ext cx="6873837" cy="15849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адрес отдела принудительного исполнения по месту нахождения исполнительного производства направляются подробная информация о ставших известными сведениях, по которым обязанные лица не могут возмещать расходы (с указанием источника информации) и справка бухгалтерии о размере задолженности на момент обращения </a:t>
          </a:r>
        </a:p>
      </dsp:txBody>
      <dsp:txXfrm>
        <a:off x="636903" y="653436"/>
        <a:ext cx="6719093" cy="1430230"/>
      </dsp:txXfrm>
    </dsp:sp>
    <dsp:sp modelId="{C3ADD180-F483-4E61-99FA-57E493FE8B32}">
      <dsp:nvSpPr>
        <dsp:cNvPr id="0" name=""/>
        <dsp:cNvSpPr/>
      </dsp:nvSpPr>
      <dsp:spPr>
        <a:xfrm>
          <a:off x="432058" y="2520280"/>
          <a:ext cx="6892032" cy="17345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определения отдела принудительного исполнения о прекращении исполнительного производства в сведениях об обязанных лицах делается пометка, и прекращаются начисления средств, подлежащих возмещению</a:t>
          </a:r>
        </a:p>
      </dsp:txBody>
      <dsp:txXfrm>
        <a:off x="516734" y="2604956"/>
        <a:ext cx="6722680" cy="15652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CCE8D-E6DC-4DA8-A6FE-FC5AE32BDB4C}">
      <dsp:nvSpPr>
        <dsp:cNvPr id="0" name=""/>
        <dsp:cNvSpPr/>
      </dsp:nvSpPr>
      <dsp:spPr>
        <a:xfrm>
          <a:off x="0" y="2601"/>
          <a:ext cx="7344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01B67-6509-4DBA-B64D-65EBF6191BEB}">
      <dsp:nvSpPr>
        <dsp:cNvPr id="0" name=""/>
        <dsp:cNvSpPr/>
      </dsp:nvSpPr>
      <dsp:spPr>
        <a:xfrm>
          <a:off x="0" y="2601"/>
          <a:ext cx="7344816" cy="17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недееспособности родителей</a:t>
          </a: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01"/>
        <a:ext cx="7344816" cy="1774462"/>
      </dsp:txXfrm>
    </dsp:sp>
    <dsp:sp modelId="{F351D2A8-5E96-449E-AB58-4835931B9149}">
      <dsp:nvSpPr>
        <dsp:cNvPr id="0" name=""/>
        <dsp:cNvSpPr/>
      </dsp:nvSpPr>
      <dsp:spPr>
        <a:xfrm>
          <a:off x="0" y="1777064"/>
          <a:ext cx="7344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877AC-AF39-44AA-8009-DE4C60888333}">
      <dsp:nvSpPr>
        <dsp:cNvPr id="0" name=""/>
        <dsp:cNvSpPr/>
      </dsp:nvSpPr>
      <dsp:spPr>
        <a:xfrm>
          <a:off x="0" y="1777064"/>
          <a:ext cx="7344816" cy="17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признание безвестно отсутствующими, объявление умершими</a:t>
          </a: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77064"/>
        <a:ext cx="7344816" cy="1774462"/>
      </dsp:txXfrm>
    </dsp:sp>
    <dsp:sp modelId="{1DDE7EF8-5DFA-4FB3-93F4-8B4083A37A1B}">
      <dsp:nvSpPr>
        <dsp:cNvPr id="0" name=""/>
        <dsp:cNvSpPr/>
      </dsp:nvSpPr>
      <dsp:spPr>
        <a:xfrm>
          <a:off x="0" y="3551527"/>
          <a:ext cx="7344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FE9F7-67E7-40E6-9471-DD45B012CDED}">
      <dsp:nvSpPr>
        <dsp:cNvPr id="0" name=""/>
        <dsp:cNvSpPr/>
      </dsp:nvSpPr>
      <dsp:spPr>
        <a:xfrm>
          <a:off x="0" y="3551527"/>
          <a:ext cx="7344816" cy="17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диагноза о наличии заболеваний, по которым родители не могут выполнять родительские обязанности по состоянию здоровья согласно перечню заболеваний, утвержденному Министерством здравоохранения на основании заключения врачебно-консультационной комиссии, выданного государственной организацией здравоохранения</a:t>
          </a:r>
        </a:p>
      </dsp:txBody>
      <dsp:txXfrm>
        <a:off x="0" y="3551527"/>
        <a:ext cx="7344816" cy="17744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60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6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215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25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792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9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18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9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9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39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94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3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58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61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3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87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9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71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0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84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4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9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7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437" y="332657"/>
            <a:ext cx="6869939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3568" y="1812276"/>
            <a:ext cx="7808289" cy="2400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взысканию расходов</a:t>
            </a:r>
            <a:b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содержание детей, находящихся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государственном обеспечении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47" y="908720"/>
            <a:ext cx="1644980" cy="1404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45" y="219998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219998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Порядок  взыскания с обязанных лиц расходов, затраченных государством на содержание детей </a:t>
            </a:r>
            <a:endParaRPr 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государственном обеспечении</a:t>
            </a:r>
            <a:endParaRPr lang="ru-RU" sz="2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9323416"/>
              </p:ext>
            </p:extLst>
          </p:nvPr>
        </p:nvGraphicFramePr>
        <p:xfrm>
          <a:off x="-108520" y="1367389"/>
          <a:ext cx="89289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8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7655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Взыскатели расходов по содержанию детей </a:t>
            </a:r>
          </a:p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представляют в суд или нотариусу </a:t>
            </a:r>
          </a:p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следующие документы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18937733"/>
              </p:ext>
            </p:extLst>
          </p:nvPr>
        </p:nvGraphicFramePr>
        <p:xfrm>
          <a:off x="467544" y="1247396"/>
          <a:ext cx="8064896" cy="5163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4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3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827584" y="1844824"/>
            <a:ext cx="725355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В соответствии с положениями Конвенции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 правовой помощи и правовых отношениях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 гражданским, семейным и уголовным делам 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Минск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22 января 1993 года</a:t>
            </a:r>
          </a:p>
          <a:p>
            <a:pPr algn="ctr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г. Кишинев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07 октября 2002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ходатайство взыскателя оставлено без рассмотрения, взыскатель обязан обратиться в отдел принудительного исполнения Республики Беларусь для возобновления исполнительного производства. </a:t>
            </a:r>
          </a:p>
          <a:p>
            <a:endParaRPr lang="ru-RU" sz="20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86736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обязанными лицами, находящимися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 Республики Беларусь</a:t>
            </a:r>
            <a:endParaRPr lang="ru-RU" sz="24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890591" y="3705116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34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1180783"/>
            <a:ext cx="7778825" cy="4608512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Взыскатели расходов по содержанию детей организуют надлежащее ведение личных дел детей, </a:t>
            </a:r>
            <a:r>
              <a:rPr lang="ru-RU" sz="2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которых должны содержаться </a:t>
            </a: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сведения об их родителях, необходимые для исполнения требований Декрета и качественной подготовки документов при обращении в суд (копия свидетельства о рождении ребенка либо иные документы, подтверждающие происхождение ребенка от обязанного лица, засвидетельствованные взыскателем; 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взыскателем, и т.п.)</a:t>
            </a:r>
            <a:r>
              <a:rPr lang="ru-RU" sz="2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4048" y="5589240"/>
            <a:ext cx="2284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п. 9.4. 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Инструкции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1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326499"/>
            <a:ext cx="8388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взыскателей в случае возникновения обстоятельств когда обязанные лица не могут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возмещать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содержанию детей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45910486"/>
              </p:ext>
            </p:extLst>
          </p:nvPr>
        </p:nvGraphicFramePr>
        <p:xfrm>
          <a:off x="683568" y="1556792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4664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1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67465" y="260648"/>
            <a:ext cx="67844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Основания прекращения начисления средств, подлежащих возмещению обязанными лицами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6569797"/>
              </p:ext>
            </p:extLst>
          </p:nvPr>
        </p:nvGraphicFramePr>
        <p:xfrm>
          <a:off x="323528" y="1091645"/>
          <a:ext cx="734481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" y="26136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9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827584" y="1844824"/>
            <a:ext cx="7253551" cy="41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Суд вправе на основании заявления взыскателя расходов по содержанию детей или обязанного лица: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уменьшить размер подлежащих взысканию расходов по содержанию детей при наличии у обязанного лица на содержании и воспитании несовершеннолетних детей (ребенка);</a:t>
            </a:r>
          </a:p>
          <a:p>
            <a:pPr algn="just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освободить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обязанное лицо от уплаты задолженности по возмещению расходов по содержанию детей и прекратить исполнительное производство, если этому лицу возвращены дети (ребенок), находившиеся на государственном обеспечении, и взыскание данной задолженности создаст тяжелое материальное положение для этих детей (ребенка) и (или) для других несовершеннолетних детей (ребенка), если таковые имеются на его содержании и воспитании.</a:t>
            </a:r>
          </a:p>
          <a:p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86736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размера подлежащих взысканию расходов по содержанию детей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освобождения обязанных лиц от уплаты задолженности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возмещению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расходов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4048" y="5877272"/>
            <a:ext cx="2798293" cy="50290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Декрета № 18</a:t>
            </a:r>
            <a:endParaRPr lang="ru-RU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9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0263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убытии ребенка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3545433"/>
              </p:ext>
            </p:extLst>
          </p:nvPr>
        </p:nvGraphicFramePr>
        <p:xfrm>
          <a:off x="395536" y="1464295"/>
          <a:ext cx="8136904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9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0263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прибытии ребенка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8820962"/>
              </p:ext>
            </p:extLst>
          </p:nvPr>
        </p:nvGraphicFramePr>
        <p:xfrm>
          <a:off x="395536" y="1268760"/>
          <a:ext cx="8136904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6912768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3568" y="1812276"/>
            <a:ext cx="7808289" cy="2400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взысканию расходов</a:t>
            </a:r>
            <a:b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содержание детей, находящихся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государственном обеспечении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Телефон 8-0232-56-42-50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47" y="908720"/>
            <a:ext cx="1687159" cy="1440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8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" y="548680"/>
            <a:ext cx="1184542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159242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</a:t>
            </a: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взысканию </a:t>
            </a: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содержание детей,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на государственном обеспечении 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4731" y="1284454"/>
            <a:ext cx="8676964" cy="380739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ru-RU" sz="20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от 24.11.2006 № 18 «О дополнительных мерах по государственной защите детей в неблагополучных семьях»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Президента Республики Беларусь от 05.05.2009 № 5 «О внесении изменений и дополнений в </a:t>
            </a:r>
            <a:r>
              <a:rPr lang="ru-RU" altLang="ru-RU" sz="20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Декрет Президента Республики Беларусь от 24 ноября 2006г. № 18»</a:t>
            </a:r>
            <a:r>
              <a:rPr lang="ru-RU" alt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о порядке взаимодействия государственных органов, ответственных за выполнение требований Декрета Президента Республики Беларусь от 24 ноября 2006 г. № 18, утвержденной Постановлением Министерства юстиции Республики Беларусь, Министерства внутренних дел Республики Беларусь, Министерства труда и социальной защиты Республики Беларусь, Министерства здравоохранения Республики Беларусь, Министерства образования Республики Беларусь 18 июля 2008 г.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50229" y="404664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обязаны возмещать расходы            по содержанию детей в случае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80850671"/>
              </p:ext>
            </p:extLst>
          </p:nvPr>
        </p:nvGraphicFramePr>
        <p:xfrm>
          <a:off x="467544" y="1340768"/>
          <a:ext cx="748883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665960" y="3285024"/>
            <a:ext cx="7092000" cy="756000"/>
            <a:chOff x="380112" y="4747224"/>
            <a:chExt cx="5517647" cy="55868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2882" y="4747224"/>
              <a:ext cx="5494877" cy="5586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80112" y="4747224"/>
              <a:ext cx="5440331" cy="558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711" tIns="0" rIns="186711" bIns="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лишения их родительских прав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572000" y="6069345"/>
            <a:ext cx="2558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ч. 1 п. 8 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Декрета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№ 18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3" y="149811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932" y="1340768"/>
            <a:ext cx="8164524" cy="36004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/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возмещать расходы по содержанию детей 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со дня помещения ребенка на государственное обеспечение (в приемные, опекунские семьи, детские дома семейного типа, детские социальные приюты, детские интернатные учреждения, учреждения профессионально-технического, среднего специльного, высшего образования), но не ранее дня принятия решения комиссии по делам несовершеннолетних об отобрании ребенка, постановления органа, ведущего уголовный процесс, либо вступления в силу судебного постановления, приговора в отношении родителей</a:t>
            </a:r>
            <a:r>
              <a:rPr lang="ru-RU" sz="24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70567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1932" y="154619"/>
            <a:ext cx="8316924" cy="1050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9718" y="5157192"/>
            <a:ext cx="2558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ч. 1 п. 9 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Декрета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№ 18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6953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3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2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88640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учета детей, </a:t>
            </a:r>
            <a:r>
              <a:rPr lang="ru-RU" sz="2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находящихся на государственном обеспечении, и учета сведений о родителях, которые обязаны возмещать расходы, затраченные государством на содержание этих детей, целесообразно осуществлять по следующей схеме: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40468702"/>
              </p:ext>
            </p:extLst>
          </p:nvPr>
        </p:nvGraphicFramePr>
        <p:xfrm>
          <a:off x="611560" y="1725846"/>
          <a:ext cx="76328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994" y="2060848"/>
            <a:ext cx="7200800" cy="15107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родителях, обязанных возмещать расходы, затрачиваемые государством на содержание детей, находящихся на государственном обеспечении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1932" y="154619"/>
            <a:ext cx="8316924" cy="1050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7979"/>
            <a:ext cx="33590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Приложение 5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Инструкции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 порядке взаимодействия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государственных органов, 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ответственных за выполнение 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требований Декрета Президента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Республики Беларусь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24 ноября 2006 г. № 18</a:t>
            </a:r>
            <a:endParaRPr lang="ru-RU" sz="1600" dirty="0">
              <a:solidFill>
                <a:srgbClr val="8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1402"/>
              </p:ext>
            </p:extLst>
          </p:nvPr>
        </p:nvGraphicFramePr>
        <p:xfrm>
          <a:off x="83818" y="3573016"/>
          <a:ext cx="8943828" cy="2473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72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72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554762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собственное имя, отчество и дата рождения родителя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Последнее известное место жительства родителя</a:t>
                      </a:r>
                      <a:r>
                        <a:rPr lang="ru-RU" sz="1100" baseline="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телефон</a:t>
                      </a:r>
                      <a:endParaRPr lang="ru-RU" sz="1100" dirty="0">
                        <a:solidFill>
                          <a:srgbClr val="8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месте работы родителя (наименование, адрес, телефон)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органа и дата принятия решения о возмещении расходов и адрес суда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собственное имя, отчество и дата рождения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поступления ребенка на государственное 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устройства ребенка на государственное обеспечение (наименован учреждения, опекунская, приемная семья, ДДСТ)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перевода ребенка на новую форму устройства и информация о новой форме устройства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6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60648"/>
            <a:ext cx="7776864" cy="100811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Взыскателями расходов по содержанию детей </a:t>
            </a:r>
            <a:r>
              <a:rPr lang="ru-RU" sz="27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государственном обеспечении являются</a:t>
            </a:r>
            <a:r>
              <a:rPr lang="ru-RU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733256"/>
            <a:ext cx="22066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73963384"/>
              </p:ext>
            </p:extLst>
          </p:nvPr>
        </p:nvGraphicFramePr>
        <p:xfrm>
          <a:off x="323528" y="1340768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1763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5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68952" cy="12241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Размер средств, подлежащих возмещению, определяет взыскатель в соответствии </a:t>
            </a:r>
            <a:b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 следующими нормативными документами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676964" cy="468875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6 июля 2006 г. № 840 ”О государственном обеспечении детей-сирот, детей, оставшихся без попечения родителей, лиц из числа детей-сирот и детей, оставшихся без попечения родителей, а также содержании детей в социально-педагогических центрах, специальных учебно-воспитательных учреждениях, специальных лечебно-воспитательных учреждениях, приемниках-распределителях для несовершеннолетних“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26.01.2009 г. № 94 «О расходах государства на содержание детей, находящихся на государственном обеспечении, подлежащих возмещению в бюджет»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19.06.2020 г. № 354 «Об изменении постановлений Совета Министров Республики Беларусь от 6 июля 2006 г. № 840 и от 26 января 2009 г. № 94»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47667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0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219998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Процедуры взыскания с обязанных лиц расходов, затраченных государством на содержание детей </a:t>
            </a:r>
            <a:endParaRPr 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государственном обеспечении</a:t>
            </a:r>
            <a:endParaRPr lang="ru-RU" sz="2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15320083"/>
              </p:ext>
            </p:extLst>
          </p:nvPr>
        </p:nvGraphicFramePr>
        <p:xfrm>
          <a:off x="467544" y="1367389"/>
          <a:ext cx="80648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36" y="548680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4801</TotalTime>
  <Words>1129</Words>
  <Application>Microsoft Office PowerPoint</Application>
  <PresentationFormat>Экран (4:3)</PresentationFormat>
  <Paragraphs>142</Paragraphs>
  <Slides>19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 Государственное учреждение образования   «Гомельский областной социально-педагогический центр»</vt:lpstr>
      <vt:lpstr>Нормативные документы, регулирующие деятельность по взысканию расходов на содержание детей,   находящихся на государственном обеспечении    </vt:lpstr>
      <vt:lpstr>Презентация PowerPoint</vt:lpstr>
      <vt:lpstr>  Обязанность возмещать расходы по содержанию детей возникает со дня помещения ребенка на государственное обеспечение (в приемные, опекунские семьи, детские дома семейного типа, детские социальные приюты, детские интернатные учреждения, учреждения профессионально-технического, среднего специльного, высшего образования), но не ранее дня принятия решения комиссии по делам несовершеннолетних об отобрании ребенка, постановления органа, ведущего уголовный процесс, либо вступления в силу судебного постановления, приговора в отношении родителей   </vt:lpstr>
      <vt:lpstr>Презентация PowerPoint</vt:lpstr>
      <vt:lpstr> Сведения  о родителях, обязанных возмещать расходы, затрачиваемые государством на содержание детей, находящихся на государственном обеспечении   </vt:lpstr>
      <vt:lpstr>Взыскателями расходов по содержанию детей  на государственном обеспечении являются </vt:lpstr>
      <vt:lpstr>Размер средств, подлежащих возмещению, определяет взыскатель в соответствии  со следующими нормативными документами </vt:lpstr>
      <vt:lpstr>Презентация PowerPoint</vt:lpstr>
      <vt:lpstr>Презентация PowerPoint</vt:lpstr>
      <vt:lpstr>Презентация PowerPoint</vt:lpstr>
      <vt:lpstr>Работа с обязанными лицами, находящимися  за пределами Республики Беларусь</vt:lpstr>
      <vt:lpstr> Взыскатели расходов по содержанию детей организуют надлежащее ведение личных дел детей, в которых должны содержаться сведения об их родителях, необходимые для исполнения требований Декрета и качественной подготовки документов при обращении в суд (копия свидетельства о рождении ребенка либо иные документы, подтверждающие происхождение ребенка от обязанного лица, засвидетельствованные взыскателем; 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взыскателем, и т.п.) </vt:lpstr>
      <vt:lpstr>Презентация PowerPoint</vt:lpstr>
      <vt:lpstr>Презентация PowerPoint</vt:lpstr>
      <vt:lpstr>Уменьшение размера подлежащих взысканию расходов по содержанию детей  и освобождения обязанных лиц от уплаты задолженности по возмещению таких расходов</vt:lpstr>
      <vt:lpstr> При убытии ребенка</vt:lpstr>
      <vt:lpstr> При прибытии ребенка</vt:lpstr>
      <vt:lpstr> Государственное учреждение образования   «Гомельский областной социально-педагогический центр»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418</cp:revision>
  <cp:lastPrinted>2017-03-28T13:33:24Z</cp:lastPrinted>
  <dcterms:created xsi:type="dcterms:W3CDTF">2016-02-15T06:51:51Z</dcterms:created>
  <dcterms:modified xsi:type="dcterms:W3CDTF">2023-04-10T07:44:01Z</dcterms:modified>
</cp:coreProperties>
</file>