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  <p:sldId id="259" r:id="rId7"/>
    <p:sldId id="260" r:id="rId8"/>
    <p:sldId id="266" r:id="rId9"/>
    <p:sldId id="267" r:id="rId10"/>
    <p:sldId id="268" r:id="rId11"/>
    <p:sldId id="25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EEF-DCAC-4DAA-83A6-1811B6E2762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439A-F437-4D4F-ADB8-A96EBB2D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5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EEF-DCAC-4DAA-83A6-1811B6E2762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439A-F437-4D4F-ADB8-A96EBB2D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EEF-DCAC-4DAA-83A6-1811B6E2762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439A-F437-4D4F-ADB8-A96EBB2D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3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EEF-DCAC-4DAA-83A6-1811B6E2762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439A-F437-4D4F-ADB8-A96EBB2D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8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EEF-DCAC-4DAA-83A6-1811B6E2762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439A-F437-4D4F-ADB8-A96EBB2D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EEF-DCAC-4DAA-83A6-1811B6E2762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439A-F437-4D4F-ADB8-A96EBB2D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4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EEF-DCAC-4DAA-83A6-1811B6E2762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439A-F437-4D4F-ADB8-A96EBB2D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EEF-DCAC-4DAA-83A6-1811B6E2762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439A-F437-4D4F-ADB8-A96EBB2D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2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EEF-DCAC-4DAA-83A6-1811B6E2762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439A-F437-4D4F-ADB8-A96EBB2D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0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EEF-DCAC-4DAA-83A6-1811B6E2762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439A-F437-4D4F-ADB8-A96EBB2D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3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EEF-DCAC-4DAA-83A6-1811B6E2762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439A-F437-4D4F-ADB8-A96EBB2D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4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5EEF-DCAC-4DAA-83A6-1811B6E27622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439A-F437-4D4F-ADB8-A96EBB2D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8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571500"/>
            <a:ext cx="908581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15" y="423949"/>
            <a:ext cx="6675120" cy="5753014"/>
          </a:xfrm>
        </p:spPr>
      </p:pic>
    </p:spTree>
    <p:extLst>
      <p:ext uri="{BB962C8B-B14F-4D97-AF65-F5344CB8AC3E}">
        <p14:creationId xmlns:p14="http://schemas.microsoft.com/office/powerpoint/2010/main" val="2948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>
          <a:xfrm>
            <a:off x="2285999" y="556953"/>
            <a:ext cx="6932815" cy="5478087"/>
          </a:xfrm>
        </p:spPr>
      </p:pic>
    </p:spTree>
    <p:extLst>
      <p:ext uri="{BB962C8B-B14F-4D97-AF65-F5344CB8AC3E}">
        <p14:creationId xmlns:p14="http://schemas.microsoft.com/office/powerpoint/2010/main" val="42699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65" y="498764"/>
            <a:ext cx="7007630" cy="5678199"/>
          </a:xfrm>
        </p:spPr>
      </p:pic>
    </p:spTree>
    <p:extLst>
      <p:ext uri="{BB962C8B-B14F-4D97-AF65-F5344CB8AC3E}">
        <p14:creationId xmlns:p14="http://schemas.microsoft.com/office/powerpoint/2010/main" val="98091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04" y="382385"/>
            <a:ext cx="7090755" cy="5794578"/>
          </a:xfrm>
        </p:spPr>
      </p:pic>
    </p:spTree>
    <p:extLst>
      <p:ext uri="{BB962C8B-B14F-4D97-AF65-F5344CB8AC3E}">
        <p14:creationId xmlns:p14="http://schemas.microsoft.com/office/powerpoint/2010/main" val="350103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25" y="340822"/>
            <a:ext cx="6957753" cy="5836141"/>
          </a:xfrm>
        </p:spPr>
      </p:pic>
    </p:spTree>
    <p:extLst>
      <p:ext uri="{BB962C8B-B14F-4D97-AF65-F5344CB8AC3E}">
        <p14:creationId xmlns:p14="http://schemas.microsoft.com/office/powerpoint/2010/main" val="2500372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44" y="482138"/>
            <a:ext cx="7365076" cy="5694825"/>
          </a:xfrm>
        </p:spPr>
      </p:pic>
    </p:spTree>
    <p:extLst>
      <p:ext uri="{BB962C8B-B14F-4D97-AF65-F5344CB8AC3E}">
        <p14:creationId xmlns:p14="http://schemas.microsoft.com/office/powerpoint/2010/main" val="271491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65" y="465513"/>
            <a:ext cx="7581208" cy="5711450"/>
          </a:xfrm>
        </p:spPr>
      </p:pic>
    </p:spTree>
    <p:extLst>
      <p:ext uri="{BB962C8B-B14F-4D97-AF65-F5344CB8AC3E}">
        <p14:creationId xmlns:p14="http://schemas.microsoft.com/office/powerpoint/2010/main" val="263966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45" y="349135"/>
            <a:ext cx="7697584" cy="5827828"/>
          </a:xfrm>
        </p:spPr>
      </p:pic>
    </p:spTree>
    <p:extLst>
      <p:ext uri="{BB962C8B-B14F-4D97-AF65-F5344CB8AC3E}">
        <p14:creationId xmlns:p14="http://schemas.microsoft.com/office/powerpoint/2010/main" val="2865541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/>
        </p:blipFill>
        <p:spPr>
          <a:xfrm>
            <a:off x="2269375" y="590550"/>
            <a:ext cx="7550900" cy="5336425"/>
          </a:xfrm>
        </p:spPr>
      </p:pic>
    </p:spTree>
    <p:extLst>
      <p:ext uri="{BB962C8B-B14F-4D97-AF65-F5344CB8AC3E}">
        <p14:creationId xmlns:p14="http://schemas.microsoft.com/office/powerpoint/2010/main" val="61109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67" y="573578"/>
            <a:ext cx="7223760" cy="5603385"/>
          </a:xfrm>
        </p:spPr>
      </p:pic>
    </p:spTree>
    <p:extLst>
      <p:ext uri="{BB962C8B-B14F-4D97-AF65-F5344CB8AC3E}">
        <p14:creationId xmlns:p14="http://schemas.microsoft.com/office/powerpoint/2010/main" val="4599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53" y="532015"/>
            <a:ext cx="7996844" cy="564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598516"/>
            <a:ext cx="7082443" cy="5636636"/>
          </a:xfrm>
        </p:spPr>
      </p:pic>
    </p:spTree>
    <p:extLst>
      <p:ext uri="{BB962C8B-B14F-4D97-AF65-F5344CB8AC3E}">
        <p14:creationId xmlns:p14="http://schemas.microsoft.com/office/powerpoint/2010/main" val="25261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05" y="615142"/>
            <a:ext cx="6816437" cy="556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33" y="714895"/>
            <a:ext cx="6633556" cy="5462068"/>
          </a:xfrm>
        </p:spPr>
      </p:pic>
    </p:spTree>
    <p:extLst>
      <p:ext uri="{BB962C8B-B14F-4D97-AF65-F5344CB8AC3E}">
        <p14:creationId xmlns:p14="http://schemas.microsoft.com/office/powerpoint/2010/main" val="12785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7" y="515389"/>
            <a:ext cx="6641869" cy="5661574"/>
          </a:xfrm>
        </p:spPr>
      </p:pic>
    </p:spTree>
    <p:extLst>
      <p:ext uri="{BB962C8B-B14F-4D97-AF65-F5344CB8AC3E}">
        <p14:creationId xmlns:p14="http://schemas.microsoft.com/office/powerpoint/2010/main" val="18591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71" y="573578"/>
            <a:ext cx="6658494" cy="5603385"/>
          </a:xfrm>
        </p:spPr>
      </p:pic>
    </p:spTree>
    <p:extLst>
      <p:ext uri="{BB962C8B-B14F-4D97-AF65-F5344CB8AC3E}">
        <p14:creationId xmlns:p14="http://schemas.microsoft.com/office/powerpoint/2010/main" val="8267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9" y="274320"/>
            <a:ext cx="6508865" cy="5902643"/>
          </a:xfrm>
        </p:spPr>
      </p:pic>
    </p:spTree>
    <p:extLst>
      <p:ext uri="{BB962C8B-B14F-4D97-AF65-F5344CB8AC3E}">
        <p14:creationId xmlns:p14="http://schemas.microsoft.com/office/powerpoint/2010/main" val="4958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0</Words>
  <Application>Microsoft Office PowerPoint</Application>
  <PresentationFormat>Произвольный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ugokpb_p@outlook.com</dc:creator>
  <cp:lastModifiedBy>User</cp:lastModifiedBy>
  <cp:revision>10</cp:revision>
  <dcterms:created xsi:type="dcterms:W3CDTF">2020-05-12T07:30:38Z</dcterms:created>
  <dcterms:modified xsi:type="dcterms:W3CDTF">2022-05-17T09:33:25Z</dcterms:modified>
</cp:coreProperties>
</file>