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3"/>
  </p:notesMasterIdLst>
  <p:sldIdLst>
    <p:sldId id="256" r:id="rId2"/>
    <p:sldId id="355" r:id="rId3"/>
    <p:sldId id="360" r:id="rId4"/>
    <p:sldId id="394" r:id="rId5"/>
    <p:sldId id="393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386" r:id="rId15"/>
    <p:sldId id="379" r:id="rId16"/>
    <p:sldId id="382" r:id="rId17"/>
    <p:sldId id="391" r:id="rId18"/>
    <p:sldId id="403" r:id="rId19"/>
    <p:sldId id="404" r:id="rId20"/>
    <p:sldId id="385" r:id="rId21"/>
    <p:sldId id="392" r:id="rId2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7301"/>
    <a:srgbClr val="A365D1"/>
    <a:srgbClr val="FE8002"/>
    <a:srgbClr val="FFE285"/>
    <a:srgbClr val="FFFF00"/>
    <a:srgbClr val="FFE1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CE788-0921-453F-BB86-493ED826902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AAC5E-3F7E-4C1E-8C16-B757BA7F9468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Формы контроля</a:t>
          </a:r>
        </a:p>
      </dgm:t>
    </dgm:pt>
    <dgm:pt modelId="{565713D0-DD76-48AC-ADAA-539FC7A85B09}" type="parTrans" cxnId="{8E5EBC9C-276F-4AA0-AEA5-D198B65FF30A}">
      <dgm:prSet/>
      <dgm:spPr/>
      <dgm:t>
        <a:bodyPr/>
        <a:lstStyle/>
        <a:p>
          <a:endParaRPr lang="ru-RU"/>
        </a:p>
      </dgm:t>
    </dgm:pt>
    <dgm:pt modelId="{03C72705-CDA0-43E2-A0B7-9857E92EA076}" type="sibTrans" cxnId="{8E5EBC9C-276F-4AA0-AEA5-D198B65FF30A}">
      <dgm:prSet/>
      <dgm:spPr/>
      <dgm:t>
        <a:bodyPr/>
        <a:lstStyle/>
        <a:p>
          <a:endParaRPr lang="ru-RU"/>
        </a:p>
      </dgm:t>
    </dgm:pt>
    <dgm:pt modelId="{040F56F9-D110-4206-83FB-B5F3400CFDC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беседы с педагогами приемных детей </a:t>
          </a:r>
        </a:p>
      </dgm:t>
    </dgm:pt>
    <dgm:pt modelId="{AA1AB1F4-60C0-4596-94F1-DE24656F2197}" type="parTrans" cxnId="{0C9BD460-6BB2-4D16-AE21-5B1924AAB0D1}">
      <dgm:prSet/>
      <dgm:spPr/>
      <dgm:t>
        <a:bodyPr/>
        <a:lstStyle/>
        <a:p>
          <a:endParaRPr lang="ru-RU"/>
        </a:p>
      </dgm:t>
    </dgm:pt>
    <dgm:pt modelId="{3603AB91-F0C6-4D49-9DCB-96161E10FBD0}" type="sibTrans" cxnId="{0C9BD460-6BB2-4D16-AE21-5B1924AAB0D1}">
      <dgm:prSet/>
      <dgm:spPr/>
      <dgm:t>
        <a:bodyPr/>
        <a:lstStyle/>
        <a:p>
          <a:endParaRPr lang="ru-RU"/>
        </a:p>
      </dgm:t>
    </dgm:pt>
    <dgm:pt modelId="{17413648-ECC1-435C-A29A-6BFA5F2C12FC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 anchor="t"/>
        <a:lstStyle/>
        <a:p>
          <a:endParaRPr lang="ru-RU" sz="20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встречи </a:t>
          </a:r>
          <a:r>
            <a: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 приемной семьей</a:t>
          </a:r>
        </a:p>
      </dgm:t>
    </dgm:pt>
    <dgm:pt modelId="{178BF07D-C174-4211-BAF8-E022CB223C07}" type="parTrans" cxnId="{22DDC133-C0D0-45EC-980E-186AFC37D4BD}">
      <dgm:prSet/>
      <dgm:spPr/>
      <dgm:t>
        <a:bodyPr/>
        <a:lstStyle/>
        <a:p>
          <a:endParaRPr lang="ru-RU"/>
        </a:p>
      </dgm:t>
    </dgm:pt>
    <dgm:pt modelId="{53CB2231-3EAC-47D5-A997-B1148898CF01}" type="sibTrans" cxnId="{22DDC133-C0D0-45EC-980E-186AFC37D4BD}">
      <dgm:prSet/>
      <dgm:spPr/>
      <dgm:t>
        <a:bodyPr/>
        <a:lstStyle/>
        <a:p>
          <a:endParaRPr lang="ru-RU"/>
        </a:p>
      </dgm:t>
    </dgm:pt>
    <dgm:pt modelId="{6BA73079-2B6B-40BB-8468-BDAA380EB37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посещение приемной семьи на дому и составление акта обследования</a:t>
          </a:r>
          <a:r>
            <a: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условий жизни и воспитания ребенка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0330F6-49E6-4E3C-8E58-2CA7977ED94A}" type="parTrans" cxnId="{DD23094D-E243-42B2-818B-C0C348D267F0}">
      <dgm:prSet/>
      <dgm:spPr/>
      <dgm:t>
        <a:bodyPr/>
        <a:lstStyle/>
        <a:p>
          <a:endParaRPr lang="ru-RU"/>
        </a:p>
      </dgm:t>
    </dgm:pt>
    <dgm:pt modelId="{CCB510C2-538F-4010-86BC-4D120225E564}" type="sibTrans" cxnId="{DD23094D-E243-42B2-818B-C0C348D267F0}">
      <dgm:prSet/>
      <dgm:spPr/>
      <dgm:t>
        <a:bodyPr/>
        <a:lstStyle/>
        <a:p>
          <a:endParaRPr lang="ru-RU"/>
        </a:p>
      </dgm:t>
    </dgm:pt>
    <dgm:pt modelId="{2CE253F6-568C-4DF8-8561-D15B66E10290}">
      <dgm:prSet phldrT="[Текст]" phldr="1"/>
      <dgm:spPr/>
      <dgm:t>
        <a:bodyPr/>
        <a:lstStyle/>
        <a:p>
          <a:endParaRPr lang="ru-RU"/>
        </a:p>
      </dgm:t>
    </dgm:pt>
    <dgm:pt modelId="{171DEFF7-A7E8-4D44-BD10-43B25B4697DA}" type="parTrans" cxnId="{31686F9C-D677-4558-A7C8-16A25E2D9633}">
      <dgm:prSet/>
      <dgm:spPr/>
      <dgm:t>
        <a:bodyPr/>
        <a:lstStyle/>
        <a:p>
          <a:endParaRPr lang="ru-RU"/>
        </a:p>
      </dgm:t>
    </dgm:pt>
    <dgm:pt modelId="{CC3194DE-71D4-4F6E-8932-3996F31CBC87}" type="sibTrans" cxnId="{31686F9C-D677-4558-A7C8-16A25E2D9633}">
      <dgm:prSet/>
      <dgm:spPr/>
      <dgm:t>
        <a:bodyPr/>
        <a:lstStyle/>
        <a:p>
          <a:endParaRPr lang="ru-RU"/>
        </a:p>
      </dgm:t>
    </dgm:pt>
    <dgm:pt modelId="{612ED6F5-ED56-4FCE-A8BA-62F16B7A0B1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беседы с приемными родителями, детьми</a:t>
          </a:r>
        </a:p>
      </dgm:t>
    </dgm:pt>
    <dgm:pt modelId="{2D765728-2EDC-4576-8278-9BDB92E2DA16}" type="parTrans" cxnId="{08651A26-581B-4AB3-BA41-821F941B5C52}">
      <dgm:prSet/>
      <dgm:spPr/>
      <dgm:t>
        <a:bodyPr/>
        <a:lstStyle/>
        <a:p>
          <a:endParaRPr lang="ru-RU"/>
        </a:p>
      </dgm:t>
    </dgm:pt>
    <dgm:pt modelId="{B345F28A-EFEF-4166-AFF0-40038AAC1750}" type="sibTrans" cxnId="{08651A26-581B-4AB3-BA41-821F941B5C52}">
      <dgm:prSet/>
      <dgm:spPr/>
      <dgm:t>
        <a:bodyPr/>
        <a:lstStyle/>
        <a:p>
          <a:endParaRPr lang="ru-RU"/>
        </a:p>
      </dgm:t>
    </dgm:pt>
    <dgm:pt modelId="{09D8E8C8-F36B-462F-96F9-2BA5FEF88830}" type="pres">
      <dgm:prSet presAssocID="{CD5CE788-0921-453F-BB86-493ED826902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31CB9E-3277-430F-9B8E-57E677473998}" type="pres">
      <dgm:prSet presAssocID="{CD5CE788-0921-453F-BB86-493ED8269025}" presName="matrix" presStyleCnt="0"/>
      <dgm:spPr/>
    </dgm:pt>
    <dgm:pt modelId="{D6C4143A-DAFA-4BAA-A117-D02B338DAE20}" type="pres">
      <dgm:prSet presAssocID="{CD5CE788-0921-453F-BB86-493ED8269025}" presName="tile1" presStyleLbl="node1" presStyleIdx="0" presStyleCnt="4" custLinFactNeighborX="1786" custLinFactNeighborY="0"/>
      <dgm:spPr/>
      <dgm:t>
        <a:bodyPr/>
        <a:lstStyle/>
        <a:p>
          <a:endParaRPr lang="ru-RU"/>
        </a:p>
      </dgm:t>
    </dgm:pt>
    <dgm:pt modelId="{B260D208-D944-48A1-8119-84AB955115A3}" type="pres">
      <dgm:prSet presAssocID="{CD5CE788-0921-453F-BB86-493ED826902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42F1E-F917-4B10-88DD-E7F8D84C1122}" type="pres">
      <dgm:prSet presAssocID="{CD5CE788-0921-453F-BB86-493ED8269025}" presName="tile2" presStyleLbl="node1" presStyleIdx="1" presStyleCnt="4" custLinFactNeighborX="3571"/>
      <dgm:spPr/>
      <dgm:t>
        <a:bodyPr/>
        <a:lstStyle/>
        <a:p>
          <a:endParaRPr lang="ru-RU"/>
        </a:p>
      </dgm:t>
    </dgm:pt>
    <dgm:pt modelId="{A7CA69A6-F115-4038-814A-E074DEFEE8E9}" type="pres">
      <dgm:prSet presAssocID="{CD5CE788-0921-453F-BB86-493ED826902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72395-07D3-4B1E-830D-9AE0EA6FB56E}" type="pres">
      <dgm:prSet presAssocID="{CD5CE788-0921-453F-BB86-493ED8269025}" presName="tile3" presStyleLbl="node1" presStyleIdx="2" presStyleCnt="4" custLinFactNeighborX="1786" custLinFactNeighborY="1299"/>
      <dgm:spPr/>
      <dgm:t>
        <a:bodyPr/>
        <a:lstStyle/>
        <a:p>
          <a:endParaRPr lang="ru-RU"/>
        </a:p>
      </dgm:t>
    </dgm:pt>
    <dgm:pt modelId="{828620E2-21A9-4AC7-ADE7-5F340880D2C6}" type="pres">
      <dgm:prSet presAssocID="{CD5CE788-0921-453F-BB86-493ED826902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E042C-3CFC-4E88-9C18-C9E897CD8968}" type="pres">
      <dgm:prSet presAssocID="{CD5CE788-0921-453F-BB86-493ED8269025}" presName="tile4" presStyleLbl="node1" presStyleIdx="3" presStyleCnt="4"/>
      <dgm:spPr/>
      <dgm:t>
        <a:bodyPr/>
        <a:lstStyle/>
        <a:p>
          <a:endParaRPr lang="ru-RU"/>
        </a:p>
      </dgm:t>
    </dgm:pt>
    <dgm:pt modelId="{F5B73B66-1E9B-4358-9B9A-91AB8A411484}" type="pres">
      <dgm:prSet presAssocID="{CD5CE788-0921-453F-BB86-493ED826902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521FF-16BA-4E3B-A1B6-E0E1C7DEF36C}" type="pres">
      <dgm:prSet presAssocID="{CD5CE788-0921-453F-BB86-493ED8269025}" presName="centerTile" presStyleLbl="fgShp" presStyleIdx="0" presStyleCnt="1" custLinFactNeighborX="-193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86F9C-D677-4558-A7C8-16A25E2D9633}" srcId="{0B1AAC5E-3F7E-4C1E-8C16-B757BA7F9468}" destId="{2CE253F6-568C-4DF8-8561-D15B66E10290}" srcOrd="4" destOrd="0" parTransId="{171DEFF7-A7E8-4D44-BD10-43B25B4697DA}" sibTransId="{CC3194DE-71D4-4F6E-8932-3996F31CBC87}"/>
    <dgm:cxn modelId="{C347F89B-1F70-4852-AB5A-4A3C650F8421}" type="presOf" srcId="{17413648-ECC1-435C-A29A-6BFA5F2C12FC}" destId="{828620E2-21A9-4AC7-ADE7-5F340880D2C6}" srcOrd="1" destOrd="0" presId="urn:microsoft.com/office/officeart/2005/8/layout/matrix1"/>
    <dgm:cxn modelId="{63E3E6A0-BD99-4F40-AFBF-732D81EC73B3}" type="presOf" srcId="{0B1AAC5E-3F7E-4C1E-8C16-B757BA7F9468}" destId="{645521FF-16BA-4E3B-A1B6-E0E1C7DEF36C}" srcOrd="0" destOrd="0" presId="urn:microsoft.com/office/officeart/2005/8/layout/matrix1"/>
    <dgm:cxn modelId="{22DDC133-C0D0-45EC-980E-186AFC37D4BD}" srcId="{0B1AAC5E-3F7E-4C1E-8C16-B757BA7F9468}" destId="{17413648-ECC1-435C-A29A-6BFA5F2C12FC}" srcOrd="2" destOrd="0" parTransId="{178BF07D-C174-4211-BAF8-E022CB223C07}" sibTransId="{53CB2231-3EAC-47D5-A997-B1148898CF01}"/>
    <dgm:cxn modelId="{48FC4154-8E98-4380-940D-9C85E312676B}" type="presOf" srcId="{612ED6F5-ED56-4FCE-A8BA-62F16B7A0B1B}" destId="{A7CA69A6-F115-4038-814A-E074DEFEE8E9}" srcOrd="1" destOrd="0" presId="urn:microsoft.com/office/officeart/2005/8/layout/matrix1"/>
    <dgm:cxn modelId="{4F38BBDC-9548-4E6E-B66D-007C4E6EEAAD}" type="presOf" srcId="{CD5CE788-0921-453F-BB86-493ED8269025}" destId="{09D8E8C8-F36B-462F-96F9-2BA5FEF88830}" srcOrd="0" destOrd="0" presId="urn:microsoft.com/office/officeart/2005/8/layout/matrix1"/>
    <dgm:cxn modelId="{D93A98B5-3051-4B1E-B618-AE365BD49631}" type="presOf" srcId="{6BA73079-2B6B-40BB-8468-BDAA380EB379}" destId="{F5B73B66-1E9B-4358-9B9A-91AB8A411484}" srcOrd="1" destOrd="0" presId="urn:microsoft.com/office/officeart/2005/8/layout/matrix1"/>
    <dgm:cxn modelId="{D3C0E1EF-1C8C-4D95-B0D2-DB757DE70AD6}" type="presOf" srcId="{040F56F9-D110-4206-83FB-B5F3400CFDCA}" destId="{B260D208-D944-48A1-8119-84AB955115A3}" srcOrd="1" destOrd="0" presId="urn:microsoft.com/office/officeart/2005/8/layout/matrix1"/>
    <dgm:cxn modelId="{8E5EBC9C-276F-4AA0-AEA5-D198B65FF30A}" srcId="{CD5CE788-0921-453F-BB86-493ED8269025}" destId="{0B1AAC5E-3F7E-4C1E-8C16-B757BA7F9468}" srcOrd="0" destOrd="0" parTransId="{565713D0-DD76-48AC-ADAA-539FC7A85B09}" sibTransId="{03C72705-CDA0-43E2-A0B7-9857E92EA076}"/>
    <dgm:cxn modelId="{08651A26-581B-4AB3-BA41-821F941B5C52}" srcId="{0B1AAC5E-3F7E-4C1E-8C16-B757BA7F9468}" destId="{612ED6F5-ED56-4FCE-A8BA-62F16B7A0B1B}" srcOrd="1" destOrd="0" parTransId="{2D765728-2EDC-4576-8278-9BDB92E2DA16}" sibTransId="{B345F28A-EFEF-4166-AFF0-40038AAC1750}"/>
    <dgm:cxn modelId="{DD23094D-E243-42B2-818B-C0C348D267F0}" srcId="{0B1AAC5E-3F7E-4C1E-8C16-B757BA7F9468}" destId="{6BA73079-2B6B-40BB-8468-BDAA380EB379}" srcOrd="3" destOrd="0" parTransId="{640330F6-49E6-4E3C-8E58-2CA7977ED94A}" sibTransId="{CCB510C2-538F-4010-86BC-4D120225E564}"/>
    <dgm:cxn modelId="{0C9BD460-6BB2-4D16-AE21-5B1924AAB0D1}" srcId="{0B1AAC5E-3F7E-4C1E-8C16-B757BA7F9468}" destId="{040F56F9-D110-4206-83FB-B5F3400CFDCA}" srcOrd="0" destOrd="0" parTransId="{AA1AB1F4-60C0-4596-94F1-DE24656F2197}" sibTransId="{3603AB91-F0C6-4D49-9DCB-96161E10FBD0}"/>
    <dgm:cxn modelId="{3DEA9728-0F97-4333-9B5F-7F9E3CB3C337}" type="presOf" srcId="{612ED6F5-ED56-4FCE-A8BA-62F16B7A0B1B}" destId="{8B442F1E-F917-4B10-88DD-E7F8D84C1122}" srcOrd="0" destOrd="0" presId="urn:microsoft.com/office/officeart/2005/8/layout/matrix1"/>
    <dgm:cxn modelId="{E9FD5AA9-1EC6-4350-BFAD-9AB97C2BB4BC}" type="presOf" srcId="{040F56F9-D110-4206-83FB-B5F3400CFDCA}" destId="{D6C4143A-DAFA-4BAA-A117-D02B338DAE20}" srcOrd="0" destOrd="0" presId="urn:microsoft.com/office/officeart/2005/8/layout/matrix1"/>
    <dgm:cxn modelId="{73515DC0-B2D7-4D53-B4C7-BCB7D21A4C66}" type="presOf" srcId="{17413648-ECC1-435C-A29A-6BFA5F2C12FC}" destId="{C3372395-07D3-4B1E-830D-9AE0EA6FB56E}" srcOrd="0" destOrd="0" presId="urn:microsoft.com/office/officeart/2005/8/layout/matrix1"/>
    <dgm:cxn modelId="{5B7C0CDB-93F7-45C9-BEE5-0F708C69DC30}" type="presOf" srcId="{6BA73079-2B6B-40BB-8468-BDAA380EB379}" destId="{813E042C-3CFC-4E88-9C18-C9E897CD8968}" srcOrd="0" destOrd="0" presId="urn:microsoft.com/office/officeart/2005/8/layout/matrix1"/>
    <dgm:cxn modelId="{B7F7A1C1-BB98-4A0E-AEBE-2CD6682A4E97}" type="presParOf" srcId="{09D8E8C8-F36B-462F-96F9-2BA5FEF88830}" destId="{8031CB9E-3277-430F-9B8E-57E677473998}" srcOrd="0" destOrd="0" presId="urn:microsoft.com/office/officeart/2005/8/layout/matrix1"/>
    <dgm:cxn modelId="{416DF074-BA8B-4DB3-914D-39B553209024}" type="presParOf" srcId="{8031CB9E-3277-430F-9B8E-57E677473998}" destId="{D6C4143A-DAFA-4BAA-A117-D02B338DAE20}" srcOrd="0" destOrd="0" presId="urn:microsoft.com/office/officeart/2005/8/layout/matrix1"/>
    <dgm:cxn modelId="{12848068-3F0B-4A36-BF00-98883978C3C9}" type="presParOf" srcId="{8031CB9E-3277-430F-9B8E-57E677473998}" destId="{B260D208-D944-48A1-8119-84AB955115A3}" srcOrd="1" destOrd="0" presId="urn:microsoft.com/office/officeart/2005/8/layout/matrix1"/>
    <dgm:cxn modelId="{B58D5834-FE42-48D0-9F43-EA03A8CF172B}" type="presParOf" srcId="{8031CB9E-3277-430F-9B8E-57E677473998}" destId="{8B442F1E-F917-4B10-88DD-E7F8D84C1122}" srcOrd="2" destOrd="0" presId="urn:microsoft.com/office/officeart/2005/8/layout/matrix1"/>
    <dgm:cxn modelId="{008AA6DA-374B-4D25-AE54-D1AA7E9944F2}" type="presParOf" srcId="{8031CB9E-3277-430F-9B8E-57E677473998}" destId="{A7CA69A6-F115-4038-814A-E074DEFEE8E9}" srcOrd="3" destOrd="0" presId="urn:microsoft.com/office/officeart/2005/8/layout/matrix1"/>
    <dgm:cxn modelId="{8149BBD3-AEB3-49AF-A991-FFD543903D97}" type="presParOf" srcId="{8031CB9E-3277-430F-9B8E-57E677473998}" destId="{C3372395-07D3-4B1E-830D-9AE0EA6FB56E}" srcOrd="4" destOrd="0" presId="urn:microsoft.com/office/officeart/2005/8/layout/matrix1"/>
    <dgm:cxn modelId="{7C8ABFF9-F401-4A2E-9F1C-DBB71277153B}" type="presParOf" srcId="{8031CB9E-3277-430F-9B8E-57E677473998}" destId="{828620E2-21A9-4AC7-ADE7-5F340880D2C6}" srcOrd="5" destOrd="0" presId="urn:microsoft.com/office/officeart/2005/8/layout/matrix1"/>
    <dgm:cxn modelId="{5FC30874-723A-4DDB-902D-363FA68C7314}" type="presParOf" srcId="{8031CB9E-3277-430F-9B8E-57E677473998}" destId="{813E042C-3CFC-4E88-9C18-C9E897CD8968}" srcOrd="6" destOrd="0" presId="urn:microsoft.com/office/officeart/2005/8/layout/matrix1"/>
    <dgm:cxn modelId="{373082DF-4BC5-422B-83FC-89167EAF590F}" type="presParOf" srcId="{8031CB9E-3277-430F-9B8E-57E677473998}" destId="{F5B73B66-1E9B-4358-9B9A-91AB8A411484}" srcOrd="7" destOrd="0" presId="urn:microsoft.com/office/officeart/2005/8/layout/matrix1"/>
    <dgm:cxn modelId="{C8273152-272B-46BD-814A-8E9610A00192}" type="presParOf" srcId="{09D8E8C8-F36B-462F-96F9-2BA5FEF88830}" destId="{645521FF-16BA-4E3B-A1B6-E0E1C7DEF36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E29E0E-B3B4-4A16-8E1C-3CB153E5F2F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128FBF-EA43-4F32-9A83-6902466B6255}">
      <dgm:prSet phldrT="[Текст]" custT="1"/>
      <dgm:spPr/>
      <dgm:t>
        <a:bodyPr/>
        <a:lstStyle/>
        <a:p>
          <a:pPr algn="ctr"/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организационно-методическая и аналитическая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BE8FFB-9AA1-4BCD-A101-24263BBD5BB2}" type="parTrans" cxnId="{3A2DC06D-2728-48D8-834F-008C89F2337D}">
      <dgm:prSet/>
      <dgm:spPr/>
      <dgm:t>
        <a:bodyPr/>
        <a:lstStyle/>
        <a:p>
          <a:endParaRPr lang="ru-RU"/>
        </a:p>
      </dgm:t>
    </dgm:pt>
    <dgm:pt modelId="{BC0A6A40-40CF-4A10-96F5-2CA5AF2B7232}" type="sibTrans" cxnId="{3A2DC06D-2728-48D8-834F-008C89F2337D}">
      <dgm:prSet/>
      <dgm:spPr/>
      <dgm:t>
        <a:bodyPr/>
        <a:lstStyle/>
        <a:p>
          <a:endParaRPr lang="ru-RU"/>
        </a:p>
      </dgm:t>
    </dgm:pt>
    <dgm:pt modelId="{E0B79193-FDE9-42A5-8B13-7F2FE4CCCB46}">
      <dgm:prSet custT="1"/>
      <dgm:spPr/>
      <dgm:t>
        <a:bodyPr/>
        <a:lstStyle/>
        <a:p>
          <a:pPr algn="ctr"/>
          <a:r>
            <a:rPr lang="ru-RU" sz="16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педагогическая поддержка семьи и ребенка (детей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BBF627-F9BC-4CF4-A486-40BFE4FD1592}" type="parTrans" cxnId="{3FB0DA3D-4A42-46C9-9D0A-B68C2F70FED8}">
      <dgm:prSet/>
      <dgm:spPr/>
      <dgm:t>
        <a:bodyPr/>
        <a:lstStyle/>
        <a:p>
          <a:endParaRPr lang="ru-RU"/>
        </a:p>
      </dgm:t>
    </dgm:pt>
    <dgm:pt modelId="{A6B33F09-C0B2-4E5E-B35F-DAD77BBD71CD}" type="sibTrans" cxnId="{3FB0DA3D-4A42-46C9-9D0A-B68C2F70FED8}">
      <dgm:prSet/>
      <dgm:spPr/>
      <dgm:t>
        <a:bodyPr/>
        <a:lstStyle/>
        <a:p>
          <a:endParaRPr lang="ru-RU"/>
        </a:p>
      </dgm:t>
    </dgm:pt>
    <dgm:pt modelId="{BC01BD6F-6893-41F5-AD97-EFC05EFB0C10}">
      <dgm:prSet custT="1"/>
      <dgm:spPr/>
      <dgm:t>
        <a:bodyPr/>
        <a:lstStyle/>
        <a:p>
          <a:pPr algn="ctr"/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материальная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деятельность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D3176F-03BB-4B5E-98BD-8A340FCD0191}" type="parTrans" cxnId="{CFA2FD31-17C7-4DF7-889B-D757C5839BDA}">
      <dgm:prSet/>
      <dgm:spPr/>
      <dgm:t>
        <a:bodyPr/>
        <a:lstStyle/>
        <a:p>
          <a:endParaRPr lang="ru-RU"/>
        </a:p>
      </dgm:t>
    </dgm:pt>
    <dgm:pt modelId="{6B09C91F-F3A6-4721-A62C-07B6D45653A8}" type="sibTrans" cxnId="{CFA2FD31-17C7-4DF7-889B-D757C5839BDA}">
      <dgm:prSet/>
      <dgm:spPr/>
      <dgm:t>
        <a:bodyPr/>
        <a:lstStyle/>
        <a:p>
          <a:endParaRPr lang="ru-RU"/>
        </a:p>
      </dgm:t>
    </dgm:pt>
    <dgm:pt modelId="{AD1BDED7-E557-44D3-9D07-3322B3A0F072}">
      <dgm:prSet custT="1"/>
      <dgm:spPr/>
      <dgm:t>
        <a:bodyPr/>
        <a:lstStyle/>
        <a:p>
          <a:pPr algn="ctr"/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обеспечение прав и законных интересов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воспитанников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E6F44F-435F-41E1-A95E-B7BF7D3E520B}" type="parTrans" cxnId="{619DECCF-772D-4CCC-A61A-5D17B31ECBA8}">
      <dgm:prSet/>
      <dgm:spPr/>
      <dgm:t>
        <a:bodyPr/>
        <a:lstStyle/>
        <a:p>
          <a:endParaRPr lang="ru-RU"/>
        </a:p>
      </dgm:t>
    </dgm:pt>
    <dgm:pt modelId="{6376994C-F810-41FC-8B9D-7DE60CB6C4A6}" type="sibTrans" cxnId="{619DECCF-772D-4CCC-A61A-5D17B31ECBA8}">
      <dgm:prSet/>
      <dgm:spPr/>
      <dgm:t>
        <a:bodyPr/>
        <a:lstStyle/>
        <a:p>
          <a:endParaRPr lang="ru-RU"/>
        </a:p>
      </dgm:t>
    </dgm:pt>
    <dgm:pt modelId="{D81C50FD-F828-492F-BE37-584119ABEF02}">
      <dgm:prSet custT="1"/>
      <dgm:spPr/>
      <dgm:t>
        <a:bodyPr/>
        <a:lstStyle/>
        <a:p>
          <a:pPr algn="ctr"/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социально-педагогическая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595817-9E7C-40D2-B086-256EFA3E61CD}" type="parTrans" cxnId="{C00ACD4E-B843-4357-B78C-A64984659CC5}">
      <dgm:prSet/>
      <dgm:spPr/>
      <dgm:t>
        <a:bodyPr/>
        <a:lstStyle/>
        <a:p>
          <a:endParaRPr lang="ru-RU"/>
        </a:p>
      </dgm:t>
    </dgm:pt>
    <dgm:pt modelId="{28B7B9D4-4BE7-483B-8583-BEE966E2E020}" type="sibTrans" cxnId="{C00ACD4E-B843-4357-B78C-A64984659CC5}">
      <dgm:prSet/>
      <dgm:spPr/>
      <dgm:t>
        <a:bodyPr/>
        <a:lstStyle/>
        <a:p>
          <a:endParaRPr lang="ru-RU"/>
        </a:p>
      </dgm:t>
    </dgm:pt>
    <dgm:pt modelId="{8989CB64-EDF5-4A97-AC24-173E087A6FE6}">
      <dgm:prSet custT="1"/>
      <dgm:spPr/>
      <dgm:t>
        <a:bodyPr/>
        <a:lstStyle/>
        <a:p>
          <a:pPr algn="ctr"/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медицинская помощь, поддержка здоровья воспитанников и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семьи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DD6099-D07A-424F-A934-92671E27B0D7}" type="parTrans" cxnId="{900AAF54-8738-4433-8108-E13A21BC16F4}">
      <dgm:prSet/>
      <dgm:spPr/>
      <dgm:t>
        <a:bodyPr/>
        <a:lstStyle/>
        <a:p>
          <a:endParaRPr lang="ru-RU"/>
        </a:p>
      </dgm:t>
    </dgm:pt>
    <dgm:pt modelId="{D63B4765-B2F8-4256-A949-2E9AFA8D6175}" type="sibTrans" cxnId="{900AAF54-8738-4433-8108-E13A21BC16F4}">
      <dgm:prSet/>
      <dgm:spPr/>
      <dgm:t>
        <a:bodyPr/>
        <a:lstStyle/>
        <a:p>
          <a:endParaRPr lang="ru-RU"/>
        </a:p>
      </dgm:t>
    </dgm:pt>
    <dgm:pt modelId="{503898EC-6B0A-4BA5-8BF7-63EE5985E5DF}" type="pres">
      <dgm:prSet presAssocID="{57E29E0E-B3B4-4A16-8E1C-3CB153E5F2F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4E5439A-E794-4AFB-B26E-DF027A379801}" type="pres">
      <dgm:prSet presAssocID="{57E29E0E-B3B4-4A16-8E1C-3CB153E5F2FD}" presName="pyramid" presStyleLbl="node1" presStyleIdx="0" presStyleCnt="1" custScaleX="84054" custLinFactNeighborX="-28977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26844C3-CC71-4A21-B4A9-71236630C74C}" type="pres">
      <dgm:prSet presAssocID="{57E29E0E-B3B4-4A16-8E1C-3CB153E5F2FD}" presName="theList" presStyleCnt="0"/>
      <dgm:spPr/>
    </dgm:pt>
    <dgm:pt modelId="{7A96D747-32C5-44B3-B6B0-C7A64A2CCAE7}" type="pres">
      <dgm:prSet presAssocID="{0A128FBF-EA43-4F32-9A83-6902466B6255}" presName="aNode" presStyleLbl="fgAcc1" presStyleIdx="0" presStyleCnt="6" custScaleX="222516" custScaleY="82569" custLinFactY="-24770" custLinFactNeighborX="302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E1FF5-1325-4CD5-B0E7-187DC35D3415}" type="pres">
      <dgm:prSet presAssocID="{0A128FBF-EA43-4F32-9A83-6902466B6255}" presName="aSpace" presStyleCnt="0"/>
      <dgm:spPr/>
    </dgm:pt>
    <dgm:pt modelId="{C3ADD180-F483-4E61-99FA-57E493FE8B32}" type="pres">
      <dgm:prSet presAssocID="{AD1BDED7-E557-44D3-9D07-3322B3A0F072}" presName="aNode" presStyleLbl="fgAcc1" presStyleIdx="1" presStyleCnt="6" custScaleX="223105" custScaleY="90363" custLinFactY="-10114" custLinFactNeighborX="-15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F28B1-3581-4854-9293-2FA18B2BFF0E}" type="pres">
      <dgm:prSet presAssocID="{AD1BDED7-E557-44D3-9D07-3322B3A0F072}" presName="aSpace" presStyleCnt="0"/>
      <dgm:spPr/>
    </dgm:pt>
    <dgm:pt modelId="{FD229550-B346-4181-A7D7-FE918C81EF33}" type="pres">
      <dgm:prSet presAssocID="{D81C50FD-F828-492F-BE37-584119ABEF02}" presName="aNode" presStyleLbl="fgAcc1" presStyleIdx="2" presStyleCnt="6" custScaleX="221352" custScaleY="50197" custLinFactNeighborX="30857" custLinFactNeighborY="-66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4EBE2-5C6C-4B5C-8B70-638881DBFCA0}" type="pres">
      <dgm:prSet presAssocID="{D81C50FD-F828-492F-BE37-584119ABEF02}" presName="aSpace" presStyleCnt="0"/>
      <dgm:spPr/>
    </dgm:pt>
    <dgm:pt modelId="{115390AF-9B67-435A-9BA9-20C2699FFF30}" type="pres">
      <dgm:prSet presAssocID="{E0B79193-FDE9-42A5-8B13-7F2FE4CCCB46}" presName="aNode" presStyleLbl="fgAcc1" presStyleIdx="3" presStyleCnt="6" custScaleX="221782" custScaleY="68537" custLinFactY="616" custLinFactNeighborX="304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B9CD6-BC96-472C-ACF9-938B24DA5472}" type="pres">
      <dgm:prSet presAssocID="{E0B79193-FDE9-42A5-8B13-7F2FE4CCCB46}" presName="aSpace" presStyleCnt="0"/>
      <dgm:spPr/>
    </dgm:pt>
    <dgm:pt modelId="{880EAB71-2DFE-4019-B62A-6BEA7EF441F1}" type="pres">
      <dgm:prSet presAssocID="{BC01BD6F-6893-41F5-AD97-EFC05EFB0C10}" presName="aNode" presStyleLbl="fgAcc1" presStyleIdx="4" presStyleCnt="6" custScaleX="219048" custScaleY="42282" custLinFactY="100000" custLinFactNeighborX="30955" custLinFactNeighborY="178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5EA17-78AA-4A89-A375-54633F2F4433}" type="pres">
      <dgm:prSet presAssocID="{BC01BD6F-6893-41F5-AD97-EFC05EFB0C10}" presName="aSpace" presStyleCnt="0"/>
      <dgm:spPr/>
    </dgm:pt>
    <dgm:pt modelId="{9F544935-CDBA-4909-8666-AC694210EE7F}" type="pres">
      <dgm:prSet presAssocID="{8989CB64-EDF5-4A97-AC24-173E087A6FE6}" presName="aNode" presStyleLbl="fgAcc1" presStyleIdx="5" presStyleCnt="6" custScaleX="219535" custScaleY="61506" custLinFactY="-9325" custLinFactNeighborX="310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5DC31-9809-422A-A547-BE59A4275633}" type="pres">
      <dgm:prSet presAssocID="{8989CB64-EDF5-4A97-AC24-173E087A6FE6}" presName="aSpace" presStyleCnt="0"/>
      <dgm:spPr/>
    </dgm:pt>
  </dgm:ptLst>
  <dgm:cxnLst>
    <dgm:cxn modelId="{3A2DC06D-2728-48D8-834F-008C89F2337D}" srcId="{57E29E0E-B3B4-4A16-8E1C-3CB153E5F2FD}" destId="{0A128FBF-EA43-4F32-9A83-6902466B6255}" srcOrd="0" destOrd="0" parTransId="{94BE8FFB-9AA1-4BCD-A101-24263BBD5BB2}" sibTransId="{BC0A6A40-40CF-4A10-96F5-2CA5AF2B7232}"/>
    <dgm:cxn modelId="{C044414C-81A7-4064-8E0D-86733AD43F79}" type="presOf" srcId="{57E29E0E-B3B4-4A16-8E1C-3CB153E5F2FD}" destId="{503898EC-6B0A-4BA5-8BF7-63EE5985E5DF}" srcOrd="0" destOrd="0" presId="urn:microsoft.com/office/officeart/2005/8/layout/pyramid2"/>
    <dgm:cxn modelId="{8FE77ADF-75C1-4234-974D-B5D2D5A64AA8}" type="presOf" srcId="{E0B79193-FDE9-42A5-8B13-7F2FE4CCCB46}" destId="{115390AF-9B67-435A-9BA9-20C2699FFF30}" srcOrd="0" destOrd="0" presId="urn:microsoft.com/office/officeart/2005/8/layout/pyramid2"/>
    <dgm:cxn modelId="{619DECCF-772D-4CCC-A61A-5D17B31ECBA8}" srcId="{57E29E0E-B3B4-4A16-8E1C-3CB153E5F2FD}" destId="{AD1BDED7-E557-44D3-9D07-3322B3A0F072}" srcOrd="1" destOrd="0" parTransId="{99E6F44F-435F-41E1-A95E-B7BF7D3E520B}" sibTransId="{6376994C-F810-41FC-8B9D-7DE60CB6C4A6}"/>
    <dgm:cxn modelId="{5FDBB70D-FD8C-45CF-B228-35379D121AC4}" type="presOf" srcId="{8989CB64-EDF5-4A97-AC24-173E087A6FE6}" destId="{9F544935-CDBA-4909-8666-AC694210EE7F}" srcOrd="0" destOrd="0" presId="urn:microsoft.com/office/officeart/2005/8/layout/pyramid2"/>
    <dgm:cxn modelId="{C00ACD4E-B843-4357-B78C-A64984659CC5}" srcId="{57E29E0E-B3B4-4A16-8E1C-3CB153E5F2FD}" destId="{D81C50FD-F828-492F-BE37-584119ABEF02}" srcOrd="2" destOrd="0" parTransId="{B8595817-9E7C-40D2-B086-256EFA3E61CD}" sibTransId="{28B7B9D4-4BE7-483B-8583-BEE966E2E020}"/>
    <dgm:cxn modelId="{BA1199A0-BB30-4446-B132-6CF94D2D4173}" type="presOf" srcId="{0A128FBF-EA43-4F32-9A83-6902466B6255}" destId="{7A96D747-32C5-44B3-B6B0-C7A64A2CCAE7}" srcOrd="0" destOrd="0" presId="urn:microsoft.com/office/officeart/2005/8/layout/pyramid2"/>
    <dgm:cxn modelId="{7A8DA377-60BF-4F93-B1AB-AB1A22F24DB6}" type="presOf" srcId="{AD1BDED7-E557-44D3-9D07-3322B3A0F072}" destId="{C3ADD180-F483-4E61-99FA-57E493FE8B32}" srcOrd="0" destOrd="0" presId="urn:microsoft.com/office/officeart/2005/8/layout/pyramid2"/>
    <dgm:cxn modelId="{3E7527B8-C80E-44FA-9A2F-FBDEFBE6C7A0}" type="presOf" srcId="{BC01BD6F-6893-41F5-AD97-EFC05EFB0C10}" destId="{880EAB71-2DFE-4019-B62A-6BEA7EF441F1}" srcOrd="0" destOrd="0" presId="urn:microsoft.com/office/officeart/2005/8/layout/pyramid2"/>
    <dgm:cxn modelId="{CFA2FD31-17C7-4DF7-889B-D757C5839BDA}" srcId="{57E29E0E-B3B4-4A16-8E1C-3CB153E5F2FD}" destId="{BC01BD6F-6893-41F5-AD97-EFC05EFB0C10}" srcOrd="4" destOrd="0" parTransId="{ADD3176F-03BB-4B5E-98BD-8A340FCD0191}" sibTransId="{6B09C91F-F3A6-4721-A62C-07B6D45653A8}"/>
    <dgm:cxn modelId="{3FB0DA3D-4A42-46C9-9D0A-B68C2F70FED8}" srcId="{57E29E0E-B3B4-4A16-8E1C-3CB153E5F2FD}" destId="{E0B79193-FDE9-42A5-8B13-7F2FE4CCCB46}" srcOrd="3" destOrd="0" parTransId="{0ABBF627-F9BC-4CF4-A486-40BFE4FD1592}" sibTransId="{A6B33F09-C0B2-4E5E-B35F-DAD77BBD71CD}"/>
    <dgm:cxn modelId="{4E8E6223-8D9B-4B1D-BBD2-2B1107714BE9}" type="presOf" srcId="{D81C50FD-F828-492F-BE37-584119ABEF02}" destId="{FD229550-B346-4181-A7D7-FE918C81EF33}" srcOrd="0" destOrd="0" presId="urn:microsoft.com/office/officeart/2005/8/layout/pyramid2"/>
    <dgm:cxn modelId="{900AAF54-8738-4433-8108-E13A21BC16F4}" srcId="{57E29E0E-B3B4-4A16-8E1C-3CB153E5F2FD}" destId="{8989CB64-EDF5-4A97-AC24-173E087A6FE6}" srcOrd="5" destOrd="0" parTransId="{25DD6099-D07A-424F-A934-92671E27B0D7}" sibTransId="{D63B4765-B2F8-4256-A949-2E9AFA8D6175}"/>
    <dgm:cxn modelId="{288684B4-D73B-4F3C-80A6-DA87C31FF714}" type="presParOf" srcId="{503898EC-6B0A-4BA5-8BF7-63EE5985E5DF}" destId="{F4E5439A-E794-4AFB-B26E-DF027A379801}" srcOrd="0" destOrd="0" presId="urn:microsoft.com/office/officeart/2005/8/layout/pyramid2"/>
    <dgm:cxn modelId="{C0DF2554-6B81-43D6-99EB-C4F10B75EFB0}" type="presParOf" srcId="{503898EC-6B0A-4BA5-8BF7-63EE5985E5DF}" destId="{026844C3-CC71-4A21-B4A9-71236630C74C}" srcOrd="1" destOrd="0" presId="urn:microsoft.com/office/officeart/2005/8/layout/pyramid2"/>
    <dgm:cxn modelId="{97728121-26ED-4F03-A925-C74404CA371E}" type="presParOf" srcId="{026844C3-CC71-4A21-B4A9-71236630C74C}" destId="{7A96D747-32C5-44B3-B6B0-C7A64A2CCAE7}" srcOrd="0" destOrd="0" presId="urn:microsoft.com/office/officeart/2005/8/layout/pyramid2"/>
    <dgm:cxn modelId="{CDF58A69-AF04-4DC6-918D-9E66958D4515}" type="presParOf" srcId="{026844C3-CC71-4A21-B4A9-71236630C74C}" destId="{BBDE1FF5-1325-4CD5-B0E7-187DC35D3415}" srcOrd="1" destOrd="0" presId="urn:microsoft.com/office/officeart/2005/8/layout/pyramid2"/>
    <dgm:cxn modelId="{4053A6F3-BDF2-4BB3-AA01-31431F2DE715}" type="presParOf" srcId="{026844C3-CC71-4A21-B4A9-71236630C74C}" destId="{C3ADD180-F483-4E61-99FA-57E493FE8B32}" srcOrd="2" destOrd="0" presId="urn:microsoft.com/office/officeart/2005/8/layout/pyramid2"/>
    <dgm:cxn modelId="{93225BB2-5485-41BB-8065-7976F5B95F4D}" type="presParOf" srcId="{026844C3-CC71-4A21-B4A9-71236630C74C}" destId="{46BF28B1-3581-4854-9293-2FA18B2BFF0E}" srcOrd="3" destOrd="0" presId="urn:microsoft.com/office/officeart/2005/8/layout/pyramid2"/>
    <dgm:cxn modelId="{17D07F17-3E9B-4B96-A202-E580EAB6131C}" type="presParOf" srcId="{026844C3-CC71-4A21-B4A9-71236630C74C}" destId="{FD229550-B346-4181-A7D7-FE918C81EF33}" srcOrd="4" destOrd="0" presId="urn:microsoft.com/office/officeart/2005/8/layout/pyramid2"/>
    <dgm:cxn modelId="{E150F7BB-85A5-41EC-B527-D9F35A1E96D7}" type="presParOf" srcId="{026844C3-CC71-4A21-B4A9-71236630C74C}" destId="{3E44EBE2-5C6C-4B5C-8B70-638881DBFCA0}" srcOrd="5" destOrd="0" presId="urn:microsoft.com/office/officeart/2005/8/layout/pyramid2"/>
    <dgm:cxn modelId="{FD86D1C5-81FE-4AB3-B906-B85B2FC990C8}" type="presParOf" srcId="{026844C3-CC71-4A21-B4A9-71236630C74C}" destId="{115390AF-9B67-435A-9BA9-20C2699FFF30}" srcOrd="6" destOrd="0" presId="urn:microsoft.com/office/officeart/2005/8/layout/pyramid2"/>
    <dgm:cxn modelId="{1F3CEDBE-50FB-4ADE-AAE9-981275286640}" type="presParOf" srcId="{026844C3-CC71-4A21-B4A9-71236630C74C}" destId="{DF5B9CD6-BC96-472C-ACF9-938B24DA5472}" srcOrd="7" destOrd="0" presId="urn:microsoft.com/office/officeart/2005/8/layout/pyramid2"/>
    <dgm:cxn modelId="{9EBF20B6-4CF9-4237-8CD9-E7AC7EF2F52A}" type="presParOf" srcId="{026844C3-CC71-4A21-B4A9-71236630C74C}" destId="{880EAB71-2DFE-4019-B62A-6BEA7EF441F1}" srcOrd="8" destOrd="0" presId="urn:microsoft.com/office/officeart/2005/8/layout/pyramid2"/>
    <dgm:cxn modelId="{C9BB0EEF-4DDF-4B5F-80CA-D2D4E40A5E2D}" type="presParOf" srcId="{026844C3-CC71-4A21-B4A9-71236630C74C}" destId="{A525EA17-78AA-4A89-A375-54633F2F4433}" srcOrd="9" destOrd="0" presId="urn:microsoft.com/office/officeart/2005/8/layout/pyramid2"/>
    <dgm:cxn modelId="{7604BE20-89FF-4C52-99AD-D2FE54DD885C}" type="presParOf" srcId="{026844C3-CC71-4A21-B4A9-71236630C74C}" destId="{9F544935-CDBA-4909-8666-AC694210EE7F}" srcOrd="10" destOrd="0" presId="urn:microsoft.com/office/officeart/2005/8/layout/pyramid2"/>
    <dgm:cxn modelId="{E0096E6D-313C-4094-8793-9CA0BF42EACF}" type="presParOf" srcId="{026844C3-CC71-4A21-B4A9-71236630C74C}" destId="{1F35DC31-9809-422A-A547-BE59A4275633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A9F0DE-3127-4FE7-9BBC-406176F53E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2BC8F-C195-422C-9F15-A1E57F5470A2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Приемными родителями,</a:t>
          </a:r>
        </a:p>
        <a:p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родителями-воспитателями</a:t>
          </a:r>
        </a:p>
      </dgm:t>
    </dgm:pt>
    <dgm:pt modelId="{EB78536B-F85B-4EEB-BFD1-5418881D0161}" type="parTrans" cxnId="{1D40836B-1974-462E-96BE-B325C98BB9F5}">
      <dgm:prSet/>
      <dgm:spPr/>
      <dgm:t>
        <a:bodyPr/>
        <a:lstStyle/>
        <a:p>
          <a:endParaRPr lang="ru-RU"/>
        </a:p>
      </dgm:t>
    </dgm:pt>
    <dgm:pt modelId="{C7D680F7-D6AD-474E-92D8-A0B3D15860BB}" type="sibTrans" cxnId="{1D40836B-1974-462E-96BE-B325C98BB9F5}">
      <dgm:prSet/>
      <dgm:spPr/>
      <dgm:t>
        <a:bodyPr/>
        <a:lstStyle/>
        <a:p>
          <a:endParaRPr lang="ru-RU"/>
        </a:p>
      </dgm:t>
    </dgm:pt>
    <dgm:pt modelId="{121739D2-EB1D-4CC0-A7ED-C542163717C3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Специалистами 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СПЦ</a:t>
          </a:r>
        </a:p>
      </dgm:t>
    </dgm:pt>
    <dgm:pt modelId="{3AD97AD9-80DA-495A-A0BD-2313EA73D28C}" type="parTrans" cxnId="{53DABA42-8F21-4229-89F1-CE926AB69E4B}">
      <dgm:prSet/>
      <dgm:spPr/>
      <dgm:t>
        <a:bodyPr/>
        <a:lstStyle/>
        <a:p>
          <a:endParaRPr lang="ru-RU"/>
        </a:p>
      </dgm:t>
    </dgm:pt>
    <dgm:pt modelId="{B2D5ABAC-53F2-42FB-92F7-9E97E58ED3CB}" type="sibTrans" cxnId="{53DABA42-8F21-4229-89F1-CE926AB69E4B}">
      <dgm:prSet/>
      <dgm:spPr/>
      <dgm:t>
        <a:bodyPr/>
        <a:lstStyle/>
        <a:p>
          <a:endParaRPr lang="ru-RU"/>
        </a:p>
      </dgm:t>
    </dgm:pt>
    <dgm:pt modelId="{061223FE-BA1F-4294-A83E-43FBD8FE9A4E}">
      <dgm:prSet phldrT="[Текст]"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План развития приемной семьи, ДДСТ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разрабатывается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6 месяцев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7EA3AB-2D3F-4ED0-A81E-20D8CEE81063}" type="sibTrans" cxnId="{85C692AF-29B8-4602-B240-19C3BBA3FFF0}">
      <dgm:prSet/>
      <dgm:spPr/>
      <dgm:t>
        <a:bodyPr/>
        <a:lstStyle/>
        <a:p>
          <a:endParaRPr lang="ru-RU"/>
        </a:p>
      </dgm:t>
    </dgm:pt>
    <dgm:pt modelId="{A3F51BC7-16C4-4692-B31E-3BAB7B63DADC}" type="parTrans" cxnId="{85C692AF-29B8-4602-B240-19C3BBA3FFF0}">
      <dgm:prSet/>
      <dgm:spPr/>
      <dgm:t>
        <a:bodyPr/>
        <a:lstStyle/>
        <a:p>
          <a:endParaRPr lang="ru-RU"/>
        </a:p>
      </dgm:t>
    </dgm:pt>
    <dgm:pt modelId="{FC6BB457-3DE9-4E2F-BF06-9DB98DF04FB0}">
      <dgm:prSet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Специалистами 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отдела образования</a:t>
          </a:r>
        </a:p>
      </dgm:t>
    </dgm:pt>
    <dgm:pt modelId="{03C676DA-36E6-4F59-89CE-697574B6EB22}" type="parTrans" cxnId="{4295698B-EFF9-49A6-9A8F-5793A21A6825}">
      <dgm:prSet/>
      <dgm:spPr/>
      <dgm:t>
        <a:bodyPr/>
        <a:lstStyle/>
        <a:p>
          <a:endParaRPr lang="ru-RU"/>
        </a:p>
      </dgm:t>
    </dgm:pt>
    <dgm:pt modelId="{A38492E9-F585-4807-B742-86B0504340D5}" type="sibTrans" cxnId="{4295698B-EFF9-49A6-9A8F-5793A21A6825}">
      <dgm:prSet/>
      <dgm:spPr/>
      <dgm:t>
        <a:bodyPr/>
        <a:lstStyle/>
        <a:p>
          <a:endParaRPr lang="ru-RU"/>
        </a:p>
      </dgm:t>
    </dgm:pt>
    <dgm:pt modelId="{EE915153-A52A-4FF6-A81D-9A59DD46C17D}">
      <dgm:prSet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СППС учреждения образования</a:t>
          </a:r>
        </a:p>
      </dgm:t>
    </dgm:pt>
    <dgm:pt modelId="{3BBBF518-AC1F-42BB-8D58-AF44154F75B3}" type="parTrans" cxnId="{287E9D9B-F67F-4258-ADF6-65085AFD20E7}">
      <dgm:prSet/>
      <dgm:spPr/>
      <dgm:t>
        <a:bodyPr/>
        <a:lstStyle/>
        <a:p>
          <a:endParaRPr lang="ru-RU"/>
        </a:p>
      </dgm:t>
    </dgm:pt>
    <dgm:pt modelId="{2D90F5B8-7685-4C73-B1C6-A390F7AF18A7}" type="sibTrans" cxnId="{287E9D9B-F67F-4258-ADF6-65085AFD20E7}">
      <dgm:prSet/>
      <dgm:spPr/>
      <dgm:t>
        <a:bodyPr/>
        <a:lstStyle/>
        <a:p>
          <a:endParaRPr lang="ru-RU"/>
        </a:p>
      </dgm:t>
    </dgm:pt>
    <dgm:pt modelId="{9DABB934-1B9A-481B-973F-9801BC193CE3}" type="pres">
      <dgm:prSet presAssocID="{1BA9F0DE-3127-4FE7-9BBC-406176F53E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02672D-9814-4666-A6E5-A73B1D6CAF52}" type="pres">
      <dgm:prSet presAssocID="{061223FE-BA1F-4294-A83E-43FBD8FE9A4E}" presName="hierRoot1" presStyleCnt="0"/>
      <dgm:spPr/>
    </dgm:pt>
    <dgm:pt modelId="{65EEE135-781D-4B63-90D2-44D56BEBFA25}" type="pres">
      <dgm:prSet presAssocID="{061223FE-BA1F-4294-A83E-43FBD8FE9A4E}" presName="composite" presStyleCnt="0"/>
      <dgm:spPr/>
    </dgm:pt>
    <dgm:pt modelId="{F9723390-3904-466D-BAC3-1849D8EE76CB}" type="pres">
      <dgm:prSet presAssocID="{061223FE-BA1F-4294-A83E-43FBD8FE9A4E}" presName="background" presStyleLbl="node0" presStyleIdx="0" presStyleCn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914146E9-B0CF-4785-ACB9-A7F9B536C5C1}" type="pres">
      <dgm:prSet presAssocID="{061223FE-BA1F-4294-A83E-43FBD8FE9A4E}" presName="text" presStyleLbl="fgAcc0" presStyleIdx="0" presStyleCnt="1" custScaleX="444444" custLinFactNeighborX="4332" custLinFactNeighborY="-654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0EEE3D-8F67-4688-A52D-1A7D1E44F5DE}" type="pres">
      <dgm:prSet presAssocID="{061223FE-BA1F-4294-A83E-43FBD8FE9A4E}" presName="hierChild2" presStyleCnt="0"/>
      <dgm:spPr/>
    </dgm:pt>
    <dgm:pt modelId="{C0B7F730-B0C6-4534-A53D-F35EC26CB47A}" type="pres">
      <dgm:prSet presAssocID="{EB78536B-F85B-4EEB-BFD1-5418881D0161}" presName="Name10" presStyleLbl="parChTrans1D2" presStyleIdx="0" presStyleCnt="4"/>
      <dgm:spPr/>
      <dgm:t>
        <a:bodyPr/>
        <a:lstStyle/>
        <a:p>
          <a:endParaRPr lang="ru-RU"/>
        </a:p>
      </dgm:t>
    </dgm:pt>
    <dgm:pt modelId="{49DD2EFB-3FF6-438D-93DF-ABE80554AEE5}" type="pres">
      <dgm:prSet presAssocID="{15A2BC8F-C195-422C-9F15-A1E57F5470A2}" presName="hierRoot2" presStyleCnt="0"/>
      <dgm:spPr/>
    </dgm:pt>
    <dgm:pt modelId="{685CB160-4AF2-40AA-B8E3-ACCA769A74FE}" type="pres">
      <dgm:prSet presAssocID="{15A2BC8F-C195-422C-9F15-A1E57F5470A2}" presName="composite2" presStyleCnt="0"/>
      <dgm:spPr/>
    </dgm:pt>
    <dgm:pt modelId="{E183EACF-D60A-4DA7-9B74-EF2218C84DC7}" type="pres">
      <dgm:prSet presAssocID="{15A2BC8F-C195-422C-9F15-A1E57F5470A2}" presName="background2" presStyleLbl="node2" presStyleIdx="0" presStyleCnt="4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B1A4D95-BD86-4E49-A95B-6868790322A3}" type="pres">
      <dgm:prSet presAssocID="{15A2BC8F-C195-422C-9F15-A1E57F5470A2}" presName="text2" presStyleLbl="fgAcc2" presStyleIdx="0" presStyleCnt="4" custScaleX="140709" custScaleY="1579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EAA59-BF1F-41CA-BFB7-78D08465BA12}" type="pres">
      <dgm:prSet presAssocID="{15A2BC8F-C195-422C-9F15-A1E57F5470A2}" presName="hierChild3" presStyleCnt="0"/>
      <dgm:spPr/>
    </dgm:pt>
    <dgm:pt modelId="{C53F375F-9179-4C6A-9E78-BDE1F539A771}" type="pres">
      <dgm:prSet presAssocID="{03C676DA-36E6-4F59-89CE-697574B6EB22}" presName="Name10" presStyleLbl="parChTrans1D2" presStyleIdx="1" presStyleCnt="4"/>
      <dgm:spPr/>
      <dgm:t>
        <a:bodyPr/>
        <a:lstStyle/>
        <a:p>
          <a:endParaRPr lang="ru-RU"/>
        </a:p>
      </dgm:t>
    </dgm:pt>
    <dgm:pt modelId="{AE71033A-8A2C-4660-A33C-1A0D56F51D91}" type="pres">
      <dgm:prSet presAssocID="{FC6BB457-3DE9-4E2F-BF06-9DB98DF04FB0}" presName="hierRoot2" presStyleCnt="0"/>
      <dgm:spPr/>
    </dgm:pt>
    <dgm:pt modelId="{D1240725-027F-41C5-8946-9817A8FD2C90}" type="pres">
      <dgm:prSet presAssocID="{FC6BB457-3DE9-4E2F-BF06-9DB98DF04FB0}" presName="composite2" presStyleCnt="0"/>
      <dgm:spPr/>
    </dgm:pt>
    <dgm:pt modelId="{3B11815A-4A32-449A-BF68-1DEE706CF85B}" type="pres">
      <dgm:prSet presAssocID="{FC6BB457-3DE9-4E2F-BF06-9DB98DF04FB0}" presName="background2" presStyleLbl="node2" presStyleIdx="1" presStyleCnt="4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3ED55B65-9C03-4EBA-B982-09F800B4E749}" type="pres">
      <dgm:prSet presAssocID="{FC6BB457-3DE9-4E2F-BF06-9DB98DF04FB0}" presName="text2" presStyleLbl="fgAcc2" presStyleIdx="1" presStyleCnt="4" custScaleX="118346" custScaleY="153385" custLinFactNeighborX="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E3F639-5041-4809-9830-D8346A0589D9}" type="pres">
      <dgm:prSet presAssocID="{FC6BB457-3DE9-4E2F-BF06-9DB98DF04FB0}" presName="hierChild3" presStyleCnt="0"/>
      <dgm:spPr/>
    </dgm:pt>
    <dgm:pt modelId="{6A466903-7B21-4DA1-81D2-2362A4F507E2}" type="pres">
      <dgm:prSet presAssocID="{3AD97AD9-80DA-495A-A0BD-2313EA73D28C}" presName="Name10" presStyleLbl="parChTrans1D2" presStyleIdx="2" presStyleCnt="4"/>
      <dgm:spPr/>
      <dgm:t>
        <a:bodyPr/>
        <a:lstStyle/>
        <a:p>
          <a:endParaRPr lang="ru-RU"/>
        </a:p>
      </dgm:t>
    </dgm:pt>
    <dgm:pt modelId="{0A6CFAA5-01B3-4059-9E92-6DA25BAD9684}" type="pres">
      <dgm:prSet presAssocID="{121739D2-EB1D-4CC0-A7ED-C542163717C3}" presName="hierRoot2" presStyleCnt="0"/>
      <dgm:spPr/>
    </dgm:pt>
    <dgm:pt modelId="{BBD29B24-93B0-4B70-8665-B3C3A6C664C8}" type="pres">
      <dgm:prSet presAssocID="{121739D2-EB1D-4CC0-A7ED-C542163717C3}" presName="composite2" presStyleCnt="0"/>
      <dgm:spPr/>
    </dgm:pt>
    <dgm:pt modelId="{8CADEB78-CEF4-44E4-8E22-07C7F30D4672}" type="pres">
      <dgm:prSet presAssocID="{121739D2-EB1D-4CC0-A7ED-C542163717C3}" presName="background2" presStyleLbl="node2" presStyleIdx="2" presStyleCnt="4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70122D6D-0488-4BB0-AD3C-F06A4B1C276E}" type="pres">
      <dgm:prSet presAssocID="{121739D2-EB1D-4CC0-A7ED-C542163717C3}" presName="text2" presStyleLbl="fgAcc2" presStyleIdx="2" presStyleCnt="4" custScaleX="129984" custScaleY="1487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492AA-5C69-4586-8F0D-B8B9F7FCE7D9}" type="pres">
      <dgm:prSet presAssocID="{121739D2-EB1D-4CC0-A7ED-C542163717C3}" presName="hierChild3" presStyleCnt="0"/>
      <dgm:spPr/>
    </dgm:pt>
    <dgm:pt modelId="{BDCDAACB-D61E-4954-B0E9-4FDEE9C3CF54}" type="pres">
      <dgm:prSet presAssocID="{3BBBF518-AC1F-42BB-8D58-AF44154F75B3}" presName="Name10" presStyleLbl="parChTrans1D2" presStyleIdx="3" presStyleCnt="4"/>
      <dgm:spPr/>
      <dgm:t>
        <a:bodyPr/>
        <a:lstStyle/>
        <a:p>
          <a:endParaRPr lang="ru-RU"/>
        </a:p>
      </dgm:t>
    </dgm:pt>
    <dgm:pt modelId="{8D56A7F8-CEF8-4D3B-A148-6A93CC91B4A9}" type="pres">
      <dgm:prSet presAssocID="{EE915153-A52A-4FF6-A81D-9A59DD46C17D}" presName="hierRoot2" presStyleCnt="0"/>
      <dgm:spPr/>
    </dgm:pt>
    <dgm:pt modelId="{51AD2663-895E-41D5-B4CA-27366E944995}" type="pres">
      <dgm:prSet presAssocID="{EE915153-A52A-4FF6-A81D-9A59DD46C17D}" presName="composite2" presStyleCnt="0"/>
      <dgm:spPr/>
    </dgm:pt>
    <dgm:pt modelId="{8EC2178C-2BAC-4097-A193-9794F22F6C37}" type="pres">
      <dgm:prSet presAssocID="{EE915153-A52A-4FF6-A81D-9A59DD46C17D}" presName="background2" presStyleLbl="node2" presStyleIdx="3" presStyleCnt="4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718C8796-6972-45F9-81B4-4D308680FF28}" type="pres">
      <dgm:prSet presAssocID="{EE915153-A52A-4FF6-A81D-9A59DD46C17D}" presName="text2" presStyleLbl="fgAcc2" presStyleIdx="3" presStyleCnt="4" custScaleX="106035" custScaleY="149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E31B35-5C4E-4769-9806-0174BF5C2325}" type="pres">
      <dgm:prSet presAssocID="{EE915153-A52A-4FF6-A81D-9A59DD46C17D}" presName="hierChild3" presStyleCnt="0"/>
      <dgm:spPr/>
    </dgm:pt>
  </dgm:ptLst>
  <dgm:cxnLst>
    <dgm:cxn modelId="{CDC22ACF-FAD0-448D-839B-2AC43197CC58}" type="presOf" srcId="{3BBBF518-AC1F-42BB-8D58-AF44154F75B3}" destId="{BDCDAACB-D61E-4954-B0E9-4FDEE9C3CF54}" srcOrd="0" destOrd="0" presId="urn:microsoft.com/office/officeart/2005/8/layout/hierarchy1"/>
    <dgm:cxn modelId="{60B19D4B-C45D-4CAA-BA13-6A007CCA803C}" type="presOf" srcId="{03C676DA-36E6-4F59-89CE-697574B6EB22}" destId="{C53F375F-9179-4C6A-9E78-BDE1F539A771}" srcOrd="0" destOrd="0" presId="urn:microsoft.com/office/officeart/2005/8/layout/hierarchy1"/>
    <dgm:cxn modelId="{265860A0-1BEC-4696-9D25-16B7247EBE4D}" type="presOf" srcId="{EB78536B-F85B-4EEB-BFD1-5418881D0161}" destId="{C0B7F730-B0C6-4534-A53D-F35EC26CB47A}" srcOrd="0" destOrd="0" presId="urn:microsoft.com/office/officeart/2005/8/layout/hierarchy1"/>
    <dgm:cxn modelId="{1D40836B-1974-462E-96BE-B325C98BB9F5}" srcId="{061223FE-BA1F-4294-A83E-43FBD8FE9A4E}" destId="{15A2BC8F-C195-422C-9F15-A1E57F5470A2}" srcOrd="0" destOrd="0" parTransId="{EB78536B-F85B-4EEB-BFD1-5418881D0161}" sibTransId="{C7D680F7-D6AD-474E-92D8-A0B3D15860BB}"/>
    <dgm:cxn modelId="{0C95F10E-B5DD-4470-8B08-A9B8557F16E4}" type="presOf" srcId="{FC6BB457-3DE9-4E2F-BF06-9DB98DF04FB0}" destId="{3ED55B65-9C03-4EBA-B982-09F800B4E749}" srcOrd="0" destOrd="0" presId="urn:microsoft.com/office/officeart/2005/8/layout/hierarchy1"/>
    <dgm:cxn modelId="{287E9D9B-F67F-4258-ADF6-65085AFD20E7}" srcId="{061223FE-BA1F-4294-A83E-43FBD8FE9A4E}" destId="{EE915153-A52A-4FF6-A81D-9A59DD46C17D}" srcOrd="3" destOrd="0" parTransId="{3BBBF518-AC1F-42BB-8D58-AF44154F75B3}" sibTransId="{2D90F5B8-7685-4C73-B1C6-A390F7AF18A7}"/>
    <dgm:cxn modelId="{B8EEDAD8-FDC5-4545-A213-F8FA8BEC8EA8}" type="presOf" srcId="{3AD97AD9-80DA-495A-A0BD-2313EA73D28C}" destId="{6A466903-7B21-4DA1-81D2-2362A4F507E2}" srcOrd="0" destOrd="0" presId="urn:microsoft.com/office/officeart/2005/8/layout/hierarchy1"/>
    <dgm:cxn modelId="{3E1D11EE-354B-454F-ADA4-6984D98797FC}" type="presOf" srcId="{061223FE-BA1F-4294-A83E-43FBD8FE9A4E}" destId="{914146E9-B0CF-4785-ACB9-A7F9B536C5C1}" srcOrd="0" destOrd="0" presId="urn:microsoft.com/office/officeart/2005/8/layout/hierarchy1"/>
    <dgm:cxn modelId="{53DABA42-8F21-4229-89F1-CE926AB69E4B}" srcId="{061223FE-BA1F-4294-A83E-43FBD8FE9A4E}" destId="{121739D2-EB1D-4CC0-A7ED-C542163717C3}" srcOrd="2" destOrd="0" parTransId="{3AD97AD9-80DA-495A-A0BD-2313EA73D28C}" sibTransId="{B2D5ABAC-53F2-42FB-92F7-9E97E58ED3CB}"/>
    <dgm:cxn modelId="{9C891E9D-B373-4341-94C6-56CBADF4114D}" type="presOf" srcId="{15A2BC8F-C195-422C-9F15-A1E57F5470A2}" destId="{0B1A4D95-BD86-4E49-A95B-6868790322A3}" srcOrd="0" destOrd="0" presId="urn:microsoft.com/office/officeart/2005/8/layout/hierarchy1"/>
    <dgm:cxn modelId="{6CBE2506-5A44-4186-8718-FDC7D89ABAFE}" type="presOf" srcId="{EE915153-A52A-4FF6-A81D-9A59DD46C17D}" destId="{718C8796-6972-45F9-81B4-4D308680FF28}" srcOrd="0" destOrd="0" presId="urn:microsoft.com/office/officeart/2005/8/layout/hierarchy1"/>
    <dgm:cxn modelId="{4295698B-EFF9-49A6-9A8F-5793A21A6825}" srcId="{061223FE-BA1F-4294-A83E-43FBD8FE9A4E}" destId="{FC6BB457-3DE9-4E2F-BF06-9DB98DF04FB0}" srcOrd="1" destOrd="0" parTransId="{03C676DA-36E6-4F59-89CE-697574B6EB22}" sibTransId="{A38492E9-F585-4807-B742-86B0504340D5}"/>
    <dgm:cxn modelId="{25742250-DA48-44CF-AD46-D732BD41F5D4}" type="presOf" srcId="{121739D2-EB1D-4CC0-A7ED-C542163717C3}" destId="{70122D6D-0488-4BB0-AD3C-F06A4B1C276E}" srcOrd="0" destOrd="0" presId="urn:microsoft.com/office/officeart/2005/8/layout/hierarchy1"/>
    <dgm:cxn modelId="{85C692AF-29B8-4602-B240-19C3BBA3FFF0}" srcId="{1BA9F0DE-3127-4FE7-9BBC-406176F53E8F}" destId="{061223FE-BA1F-4294-A83E-43FBD8FE9A4E}" srcOrd="0" destOrd="0" parTransId="{A3F51BC7-16C4-4692-B31E-3BAB7B63DADC}" sibTransId="{917EA3AB-2D3F-4ED0-A81E-20D8CEE81063}"/>
    <dgm:cxn modelId="{0CE02F9D-B490-4483-94AD-74C6C91CC7FF}" type="presOf" srcId="{1BA9F0DE-3127-4FE7-9BBC-406176F53E8F}" destId="{9DABB934-1B9A-481B-973F-9801BC193CE3}" srcOrd="0" destOrd="0" presId="urn:microsoft.com/office/officeart/2005/8/layout/hierarchy1"/>
    <dgm:cxn modelId="{55541D9B-7EDF-43F9-97B2-53124F758455}" type="presParOf" srcId="{9DABB934-1B9A-481B-973F-9801BC193CE3}" destId="{5A02672D-9814-4666-A6E5-A73B1D6CAF52}" srcOrd="0" destOrd="0" presId="urn:microsoft.com/office/officeart/2005/8/layout/hierarchy1"/>
    <dgm:cxn modelId="{5001F4BC-C93E-4E00-BF64-7200C1FE7B27}" type="presParOf" srcId="{5A02672D-9814-4666-A6E5-A73B1D6CAF52}" destId="{65EEE135-781D-4B63-90D2-44D56BEBFA25}" srcOrd="0" destOrd="0" presId="urn:microsoft.com/office/officeart/2005/8/layout/hierarchy1"/>
    <dgm:cxn modelId="{AC1C39B2-C9E8-442A-B7DD-EF896D750E60}" type="presParOf" srcId="{65EEE135-781D-4B63-90D2-44D56BEBFA25}" destId="{F9723390-3904-466D-BAC3-1849D8EE76CB}" srcOrd="0" destOrd="0" presId="urn:microsoft.com/office/officeart/2005/8/layout/hierarchy1"/>
    <dgm:cxn modelId="{59EBA4CF-300A-4B72-81C5-FA5A2FFDB1E2}" type="presParOf" srcId="{65EEE135-781D-4B63-90D2-44D56BEBFA25}" destId="{914146E9-B0CF-4785-ACB9-A7F9B536C5C1}" srcOrd="1" destOrd="0" presId="urn:microsoft.com/office/officeart/2005/8/layout/hierarchy1"/>
    <dgm:cxn modelId="{7FDCBD18-FE3F-415A-A1C2-A8BF4CFD2C15}" type="presParOf" srcId="{5A02672D-9814-4666-A6E5-A73B1D6CAF52}" destId="{350EEE3D-8F67-4688-A52D-1A7D1E44F5DE}" srcOrd="1" destOrd="0" presId="urn:microsoft.com/office/officeart/2005/8/layout/hierarchy1"/>
    <dgm:cxn modelId="{FF00BC5D-C0E3-4309-81D8-D83C25BED608}" type="presParOf" srcId="{350EEE3D-8F67-4688-A52D-1A7D1E44F5DE}" destId="{C0B7F730-B0C6-4534-A53D-F35EC26CB47A}" srcOrd="0" destOrd="0" presId="urn:microsoft.com/office/officeart/2005/8/layout/hierarchy1"/>
    <dgm:cxn modelId="{14083836-3E84-4D75-A1DA-56DF0F97AC00}" type="presParOf" srcId="{350EEE3D-8F67-4688-A52D-1A7D1E44F5DE}" destId="{49DD2EFB-3FF6-438D-93DF-ABE80554AEE5}" srcOrd="1" destOrd="0" presId="urn:microsoft.com/office/officeart/2005/8/layout/hierarchy1"/>
    <dgm:cxn modelId="{48C91989-B452-4FEF-BFB9-AB9DD2C50C40}" type="presParOf" srcId="{49DD2EFB-3FF6-438D-93DF-ABE80554AEE5}" destId="{685CB160-4AF2-40AA-B8E3-ACCA769A74FE}" srcOrd="0" destOrd="0" presId="urn:microsoft.com/office/officeart/2005/8/layout/hierarchy1"/>
    <dgm:cxn modelId="{1C7690ED-3E83-4629-863B-038B164C4559}" type="presParOf" srcId="{685CB160-4AF2-40AA-B8E3-ACCA769A74FE}" destId="{E183EACF-D60A-4DA7-9B74-EF2218C84DC7}" srcOrd="0" destOrd="0" presId="urn:microsoft.com/office/officeart/2005/8/layout/hierarchy1"/>
    <dgm:cxn modelId="{DF252689-0203-4223-A153-EC94F3EBD60E}" type="presParOf" srcId="{685CB160-4AF2-40AA-B8E3-ACCA769A74FE}" destId="{0B1A4D95-BD86-4E49-A95B-6868790322A3}" srcOrd="1" destOrd="0" presId="urn:microsoft.com/office/officeart/2005/8/layout/hierarchy1"/>
    <dgm:cxn modelId="{3F3ED057-DCDA-4944-8D58-570048F2BB02}" type="presParOf" srcId="{49DD2EFB-3FF6-438D-93DF-ABE80554AEE5}" destId="{4FFEAA59-BF1F-41CA-BFB7-78D08465BA12}" srcOrd="1" destOrd="0" presId="urn:microsoft.com/office/officeart/2005/8/layout/hierarchy1"/>
    <dgm:cxn modelId="{DA60ED9D-F1F4-443A-AE36-E710B1ECD525}" type="presParOf" srcId="{350EEE3D-8F67-4688-A52D-1A7D1E44F5DE}" destId="{C53F375F-9179-4C6A-9E78-BDE1F539A771}" srcOrd="2" destOrd="0" presId="urn:microsoft.com/office/officeart/2005/8/layout/hierarchy1"/>
    <dgm:cxn modelId="{594031B6-C7D8-4F8C-9933-36FA6D5343B8}" type="presParOf" srcId="{350EEE3D-8F67-4688-A52D-1A7D1E44F5DE}" destId="{AE71033A-8A2C-4660-A33C-1A0D56F51D91}" srcOrd="3" destOrd="0" presId="urn:microsoft.com/office/officeart/2005/8/layout/hierarchy1"/>
    <dgm:cxn modelId="{795B3BD4-0DD8-4E6C-ABDA-F80E24F806C5}" type="presParOf" srcId="{AE71033A-8A2C-4660-A33C-1A0D56F51D91}" destId="{D1240725-027F-41C5-8946-9817A8FD2C90}" srcOrd="0" destOrd="0" presId="urn:microsoft.com/office/officeart/2005/8/layout/hierarchy1"/>
    <dgm:cxn modelId="{6BC5B6B9-7609-4174-977E-1C3B25DAA71E}" type="presParOf" srcId="{D1240725-027F-41C5-8946-9817A8FD2C90}" destId="{3B11815A-4A32-449A-BF68-1DEE706CF85B}" srcOrd="0" destOrd="0" presId="urn:microsoft.com/office/officeart/2005/8/layout/hierarchy1"/>
    <dgm:cxn modelId="{C1BD3301-C797-4E26-86F8-DA425F3EDBA9}" type="presParOf" srcId="{D1240725-027F-41C5-8946-9817A8FD2C90}" destId="{3ED55B65-9C03-4EBA-B982-09F800B4E749}" srcOrd="1" destOrd="0" presId="urn:microsoft.com/office/officeart/2005/8/layout/hierarchy1"/>
    <dgm:cxn modelId="{E9B3CDD6-3F17-4D6F-8490-42375B445B0C}" type="presParOf" srcId="{AE71033A-8A2C-4660-A33C-1A0D56F51D91}" destId="{FFE3F639-5041-4809-9830-D8346A0589D9}" srcOrd="1" destOrd="0" presId="urn:microsoft.com/office/officeart/2005/8/layout/hierarchy1"/>
    <dgm:cxn modelId="{A38A621C-F083-45CC-97CD-674B50885183}" type="presParOf" srcId="{350EEE3D-8F67-4688-A52D-1A7D1E44F5DE}" destId="{6A466903-7B21-4DA1-81D2-2362A4F507E2}" srcOrd="4" destOrd="0" presId="urn:microsoft.com/office/officeart/2005/8/layout/hierarchy1"/>
    <dgm:cxn modelId="{27F37AA1-6646-4C65-B07A-9FD06BA34070}" type="presParOf" srcId="{350EEE3D-8F67-4688-A52D-1A7D1E44F5DE}" destId="{0A6CFAA5-01B3-4059-9E92-6DA25BAD9684}" srcOrd="5" destOrd="0" presId="urn:microsoft.com/office/officeart/2005/8/layout/hierarchy1"/>
    <dgm:cxn modelId="{67E2E72D-2E42-485E-8968-4D9A98AAF75F}" type="presParOf" srcId="{0A6CFAA5-01B3-4059-9E92-6DA25BAD9684}" destId="{BBD29B24-93B0-4B70-8665-B3C3A6C664C8}" srcOrd="0" destOrd="0" presId="urn:microsoft.com/office/officeart/2005/8/layout/hierarchy1"/>
    <dgm:cxn modelId="{5B111ACC-FF1C-426C-AD78-8419903DFD35}" type="presParOf" srcId="{BBD29B24-93B0-4B70-8665-B3C3A6C664C8}" destId="{8CADEB78-CEF4-44E4-8E22-07C7F30D4672}" srcOrd="0" destOrd="0" presId="urn:microsoft.com/office/officeart/2005/8/layout/hierarchy1"/>
    <dgm:cxn modelId="{B147AEE3-948A-420B-A25C-E6A2C0D14F23}" type="presParOf" srcId="{BBD29B24-93B0-4B70-8665-B3C3A6C664C8}" destId="{70122D6D-0488-4BB0-AD3C-F06A4B1C276E}" srcOrd="1" destOrd="0" presId="urn:microsoft.com/office/officeart/2005/8/layout/hierarchy1"/>
    <dgm:cxn modelId="{9E202D18-B76F-4080-8B18-2C9772BF3B9D}" type="presParOf" srcId="{0A6CFAA5-01B3-4059-9E92-6DA25BAD9684}" destId="{B1E492AA-5C69-4586-8F0D-B8B9F7FCE7D9}" srcOrd="1" destOrd="0" presId="urn:microsoft.com/office/officeart/2005/8/layout/hierarchy1"/>
    <dgm:cxn modelId="{8C5D9AC3-6182-4CC4-ADDC-0ACB6F0C9D8C}" type="presParOf" srcId="{350EEE3D-8F67-4688-A52D-1A7D1E44F5DE}" destId="{BDCDAACB-D61E-4954-B0E9-4FDEE9C3CF54}" srcOrd="6" destOrd="0" presId="urn:microsoft.com/office/officeart/2005/8/layout/hierarchy1"/>
    <dgm:cxn modelId="{FEF20BAD-ECFA-41F0-A82E-A82753D6E373}" type="presParOf" srcId="{350EEE3D-8F67-4688-A52D-1A7D1E44F5DE}" destId="{8D56A7F8-CEF8-4D3B-A148-6A93CC91B4A9}" srcOrd="7" destOrd="0" presId="urn:microsoft.com/office/officeart/2005/8/layout/hierarchy1"/>
    <dgm:cxn modelId="{8685F595-F487-4A27-A9C7-488CD3D17D76}" type="presParOf" srcId="{8D56A7F8-CEF8-4D3B-A148-6A93CC91B4A9}" destId="{51AD2663-895E-41D5-B4CA-27366E944995}" srcOrd="0" destOrd="0" presId="urn:microsoft.com/office/officeart/2005/8/layout/hierarchy1"/>
    <dgm:cxn modelId="{DF571F8B-33BB-4F6F-A25E-9D5BFCA2AF98}" type="presParOf" srcId="{51AD2663-895E-41D5-B4CA-27366E944995}" destId="{8EC2178C-2BAC-4097-A193-9794F22F6C37}" srcOrd="0" destOrd="0" presId="urn:microsoft.com/office/officeart/2005/8/layout/hierarchy1"/>
    <dgm:cxn modelId="{4657D803-2141-4B2F-B51F-4AB3E1E5FE9E}" type="presParOf" srcId="{51AD2663-895E-41D5-B4CA-27366E944995}" destId="{718C8796-6972-45F9-81B4-4D308680FF28}" srcOrd="1" destOrd="0" presId="urn:microsoft.com/office/officeart/2005/8/layout/hierarchy1"/>
    <dgm:cxn modelId="{F8E9EDFB-1EBA-4916-A3A5-B4633816F67D}" type="presParOf" srcId="{8D56A7F8-CEF8-4D3B-A148-6A93CC91B4A9}" destId="{FCE31B35-5C4E-4769-9806-0174BF5C23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F33C3E-22B5-4489-854C-94568DC4ADB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28A283-0EBC-41D2-A1BB-673C81FBB112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вновь принятого на воспитание приемного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ребенка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88E9A2B-CB34-46DF-9DD5-90BB72D3150D}" type="parTrans" cxnId="{9E48E2FF-4A79-4147-A5FD-7706E237CE00}">
      <dgm:prSet/>
      <dgm:spPr/>
      <dgm:t>
        <a:bodyPr/>
        <a:lstStyle/>
        <a:p>
          <a:endParaRPr lang="ru-RU"/>
        </a:p>
      </dgm:t>
    </dgm:pt>
    <dgm:pt modelId="{E2001201-74F3-43D6-98FF-0245708B7334}" type="sibTrans" cxnId="{9E48E2FF-4A79-4147-A5FD-7706E237CE00}">
      <dgm:prSet/>
      <dgm:spPr/>
      <dgm:t>
        <a:bodyPr/>
        <a:lstStyle/>
        <a:p>
          <a:endParaRPr lang="ru-RU"/>
        </a:p>
      </dgm:t>
    </dgm:pt>
    <dgm:pt modelId="{A91D1A16-AD3D-48EA-9D9C-4820DCFD197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получения рекомендаций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врача психиатра учреждения здравоохранения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B865D6-361E-4B77-A18B-4C70690A5352}" type="parTrans" cxnId="{9909E0E6-7631-4F0E-8193-20DC197E1E13}">
      <dgm:prSet/>
      <dgm:spPr/>
      <dgm:t>
        <a:bodyPr/>
        <a:lstStyle/>
        <a:p>
          <a:endParaRPr lang="ru-RU"/>
        </a:p>
      </dgm:t>
    </dgm:pt>
    <dgm:pt modelId="{EA973215-371F-42D6-A3E2-832161A7A9A1}" type="sibTrans" cxnId="{9909E0E6-7631-4F0E-8193-20DC197E1E13}">
      <dgm:prSet/>
      <dgm:spPr/>
      <dgm:t>
        <a:bodyPr/>
        <a:lstStyle/>
        <a:p>
          <a:endParaRPr lang="ru-RU"/>
        </a:p>
      </dgm:t>
    </dgm:pt>
    <dgm:pt modelId="{FEFD83E4-B78F-4D72-9E9D-ACFB2FCBE1A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смены учреждения образования </a:t>
          </a:r>
        </a:p>
      </dgm:t>
    </dgm:pt>
    <dgm:pt modelId="{CC4AAE40-F233-4701-B74F-FF569764E435}" type="parTrans" cxnId="{ED161640-5103-4966-A3D4-4AD5D23BDEAB}">
      <dgm:prSet/>
      <dgm:spPr/>
      <dgm:t>
        <a:bodyPr/>
        <a:lstStyle/>
        <a:p>
          <a:endParaRPr lang="ru-RU"/>
        </a:p>
      </dgm:t>
    </dgm:pt>
    <dgm:pt modelId="{37078045-84C1-4C67-B38C-10025EF8CDB8}" type="sibTrans" cxnId="{ED161640-5103-4966-A3D4-4AD5D23BDEAB}">
      <dgm:prSet/>
      <dgm:spPr/>
      <dgm:t>
        <a:bodyPr/>
        <a:lstStyle/>
        <a:p>
          <a:endParaRPr lang="ru-RU"/>
        </a:p>
      </dgm:t>
    </dgm:pt>
    <dgm:pt modelId="{BE25FD95-D28D-4FE6-AD80-191E9805A99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получения рекомендаций </a:t>
          </a:r>
          <a:r>
            <a:rPr lang="ru-RU" sz="16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ЦКРОиР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по результатам диагностического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обследования</a:t>
          </a:r>
          <a:endParaRPr lang="ru-RU" sz="1600" dirty="0">
            <a:solidFill>
              <a:srgbClr val="002060"/>
            </a:solidFill>
          </a:endParaRPr>
        </a:p>
      </dgm:t>
    </dgm:pt>
    <dgm:pt modelId="{3F73A072-6A76-4839-B751-E90C6B575CD3}" type="parTrans" cxnId="{1F032389-7E5E-43C2-B8F8-F2681CCA6CD0}">
      <dgm:prSet/>
      <dgm:spPr/>
      <dgm:t>
        <a:bodyPr/>
        <a:lstStyle/>
        <a:p>
          <a:endParaRPr lang="ru-RU"/>
        </a:p>
      </dgm:t>
    </dgm:pt>
    <dgm:pt modelId="{D7E66854-81E4-4249-98C3-2CF157ACA944}" type="sibTrans" cxnId="{1F032389-7E5E-43C2-B8F8-F2681CCA6CD0}">
      <dgm:prSet/>
      <dgm:spPr/>
      <dgm:t>
        <a:bodyPr/>
        <a:lstStyle/>
        <a:p>
          <a:endParaRPr lang="ru-RU"/>
        </a:p>
      </dgm:t>
    </dgm:pt>
    <dgm:pt modelId="{A89210EE-DD9F-4156-BE8B-0A913F6B3A52}">
      <dgm:prSet/>
      <dgm:spPr/>
      <dgm:t>
        <a:bodyPr/>
        <a:lstStyle/>
        <a:p>
          <a:endParaRPr lang="ru-RU"/>
        </a:p>
      </dgm:t>
    </dgm:pt>
    <dgm:pt modelId="{32882815-10BF-4E97-867F-9061DE6AB8AF}" type="parTrans" cxnId="{905F0C71-7AFB-4A6D-ABAF-E2A95ECE827C}">
      <dgm:prSet/>
      <dgm:spPr/>
      <dgm:t>
        <a:bodyPr/>
        <a:lstStyle/>
        <a:p>
          <a:endParaRPr lang="ru-RU"/>
        </a:p>
      </dgm:t>
    </dgm:pt>
    <dgm:pt modelId="{23575EE6-0C06-4B1A-9DE1-A7811A9C72E1}" type="sibTrans" cxnId="{905F0C71-7AFB-4A6D-ABAF-E2A95ECE827C}">
      <dgm:prSet/>
      <dgm:spPr/>
      <dgm:t>
        <a:bodyPr/>
        <a:lstStyle/>
        <a:p>
          <a:endParaRPr lang="ru-RU"/>
        </a:p>
      </dgm:t>
    </dgm:pt>
    <dgm:pt modelId="{C53C948A-5C3F-4200-B6ED-6D7977FFE74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проведения 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индивидуальной профилактической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работы 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несовершеннолетним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A0164E-0083-4E16-96B3-E2FBE51B6089}" type="parTrans" cxnId="{6D0D1A6D-F0A4-45D7-B2BE-471B3EC20CC2}">
      <dgm:prSet/>
      <dgm:spPr/>
      <dgm:t>
        <a:bodyPr/>
        <a:lstStyle/>
        <a:p>
          <a:endParaRPr lang="ru-RU"/>
        </a:p>
      </dgm:t>
    </dgm:pt>
    <dgm:pt modelId="{38D47807-6559-4EC3-B179-B7DDB8179C3D}" type="sibTrans" cxnId="{6D0D1A6D-F0A4-45D7-B2BE-471B3EC20CC2}">
      <dgm:prSet/>
      <dgm:spPr/>
      <dgm:t>
        <a:bodyPr/>
        <a:lstStyle/>
        <a:p>
          <a:endParaRPr lang="ru-RU"/>
        </a:p>
      </dgm:t>
    </dgm:pt>
    <dgm:pt modelId="{01657F0E-C56F-4DD7-8E73-5B7729474CED}" type="pres">
      <dgm:prSet presAssocID="{66F33C3E-22B5-4489-854C-94568DC4ADB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CFA8F1-5B43-44FF-B239-2F15DD8D631A}" type="pres">
      <dgm:prSet presAssocID="{66F33C3E-22B5-4489-854C-94568DC4ADB8}" presName="dummyMaxCanvas" presStyleCnt="0">
        <dgm:presLayoutVars/>
      </dgm:prSet>
      <dgm:spPr/>
    </dgm:pt>
    <dgm:pt modelId="{CEEC9CB6-6B19-4AE7-8481-15BA1DC4CA7D}" type="pres">
      <dgm:prSet presAssocID="{66F33C3E-22B5-4489-854C-94568DC4ADB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A1512-16BD-47FB-BEF2-9862E708E635}" type="pres">
      <dgm:prSet presAssocID="{66F33C3E-22B5-4489-854C-94568DC4ADB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E3721-B846-4C49-8F75-8421A86AF2A9}" type="pres">
      <dgm:prSet presAssocID="{66F33C3E-22B5-4489-854C-94568DC4ADB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DA718-8D4E-48E2-B60F-91D41C400592}" type="pres">
      <dgm:prSet presAssocID="{66F33C3E-22B5-4489-854C-94568DC4ADB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FBACA-E6D7-4ED9-876D-33AFD185EA9F}" type="pres">
      <dgm:prSet presAssocID="{66F33C3E-22B5-4489-854C-94568DC4ADB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03804-24BA-4278-AB78-F28A1EF83B84}" type="pres">
      <dgm:prSet presAssocID="{66F33C3E-22B5-4489-854C-94568DC4ADB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C042C-FFF0-4C09-ADA0-F12C0F2590DD}" type="pres">
      <dgm:prSet presAssocID="{66F33C3E-22B5-4489-854C-94568DC4ADB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BE26D-BE57-4DB6-AD29-D52FA2703F82}" type="pres">
      <dgm:prSet presAssocID="{66F33C3E-22B5-4489-854C-94568DC4ADB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2685F-F36D-4CE1-A114-5CCE5E28024E}" type="pres">
      <dgm:prSet presAssocID="{66F33C3E-22B5-4489-854C-94568DC4ADB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8938F-A0C4-4612-A86F-0E208D825901}" type="pres">
      <dgm:prSet presAssocID="{66F33C3E-22B5-4489-854C-94568DC4ADB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8D345-E85F-419C-AE21-20F97EDBC998}" type="pres">
      <dgm:prSet presAssocID="{66F33C3E-22B5-4489-854C-94568DC4ADB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4E6CF-3351-4B1B-87BE-4262DF316682}" type="pres">
      <dgm:prSet presAssocID="{66F33C3E-22B5-4489-854C-94568DC4ADB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21BC0-F52F-4F58-9A5E-D868DADCEDE8}" type="pres">
      <dgm:prSet presAssocID="{66F33C3E-22B5-4489-854C-94568DC4ADB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54215-F094-4280-8050-9A664978651E}" type="pres">
      <dgm:prSet presAssocID="{66F33C3E-22B5-4489-854C-94568DC4ADB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032389-7E5E-43C2-B8F8-F2681CCA6CD0}" srcId="{66F33C3E-22B5-4489-854C-94568DC4ADB8}" destId="{BE25FD95-D28D-4FE6-AD80-191E9805A992}" srcOrd="2" destOrd="0" parTransId="{3F73A072-6A76-4839-B751-E90C6B575CD3}" sibTransId="{D7E66854-81E4-4249-98C3-2CF157ACA944}"/>
    <dgm:cxn modelId="{9F944A90-35F5-4AFC-AF11-A94F7F65ED79}" type="presOf" srcId="{FEFD83E4-B78F-4D72-9E9D-ACFB2FCBE1AB}" destId="{8AD8D345-E85F-419C-AE21-20F97EDBC998}" srcOrd="1" destOrd="0" presId="urn:microsoft.com/office/officeart/2005/8/layout/vProcess5"/>
    <dgm:cxn modelId="{905F0C71-7AFB-4A6D-ABAF-E2A95ECE827C}" srcId="{66F33C3E-22B5-4489-854C-94568DC4ADB8}" destId="{A89210EE-DD9F-4156-BE8B-0A913F6B3A52}" srcOrd="5" destOrd="0" parTransId="{32882815-10BF-4E97-867F-9061DE6AB8AF}" sibTransId="{23575EE6-0C06-4B1A-9DE1-A7811A9C72E1}"/>
    <dgm:cxn modelId="{70EC0387-5841-4C5C-8711-DDE98C684F50}" type="presOf" srcId="{E2001201-74F3-43D6-98FF-0245708B7334}" destId="{E2103804-24BA-4278-AB78-F28A1EF83B84}" srcOrd="0" destOrd="0" presId="urn:microsoft.com/office/officeart/2005/8/layout/vProcess5"/>
    <dgm:cxn modelId="{42A8ABA1-5821-41A7-BBCD-92360F6B2343}" type="presOf" srcId="{A91D1A16-AD3D-48EA-9D9C-4820DCFD1977}" destId="{077DA718-8D4E-48E2-B60F-91D41C400592}" srcOrd="0" destOrd="0" presId="urn:microsoft.com/office/officeart/2005/8/layout/vProcess5"/>
    <dgm:cxn modelId="{27A542B1-504A-4E2F-B4C4-274A1498B1C4}" type="presOf" srcId="{66F33C3E-22B5-4489-854C-94568DC4ADB8}" destId="{01657F0E-C56F-4DD7-8E73-5B7729474CED}" srcOrd="0" destOrd="0" presId="urn:microsoft.com/office/officeart/2005/8/layout/vProcess5"/>
    <dgm:cxn modelId="{0C9C84D7-3AF1-4426-8293-9CE26CD0A39A}" type="presOf" srcId="{EA973215-371F-42D6-A3E2-832161A7A9A1}" destId="{8332685F-F36D-4CE1-A114-5CCE5E28024E}" srcOrd="0" destOrd="0" presId="urn:microsoft.com/office/officeart/2005/8/layout/vProcess5"/>
    <dgm:cxn modelId="{400CA240-014B-4D45-8786-3D15EBDAEA08}" type="presOf" srcId="{FEFD83E4-B78F-4D72-9E9D-ACFB2FCBE1AB}" destId="{96CA1512-16BD-47FB-BEF2-9862E708E635}" srcOrd="0" destOrd="0" presId="urn:microsoft.com/office/officeart/2005/8/layout/vProcess5"/>
    <dgm:cxn modelId="{A1A36069-F43F-4B72-AD79-2A0287066237}" type="presOf" srcId="{C53C948A-5C3F-4200-B6ED-6D7977FFE74F}" destId="{1C954215-F094-4280-8050-9A664978651E}" srcOrd="1" destOrd="0" presId="urn:microsoft.com/office/officeart/2005/8/layout/vProcess5"/>
    <dgm:cxn modelId="{B0DBBAE1-91E2-4288-921D-83F57F9B1377}" type="presOf" srcId="{C53C948A-5C3F-4200-B6ED-6D7977FFE74F}" destId="{12DFBACA-E6D7-4ED9-876D-33AFD185EA9F}" srcOrd="0" destOrd="0" presId="urn:microsoft.com/office/officeart/2005/8/layout/vProcess5"/>
    <dgm:cxn modelId="{6D0D1A6D-F0A4-45D7-B2BE-471B3EC20CC2}" srcId="{66F33C3E-22B5-4489-854C-94568DC4ADB8}" destId="{C53C948A-5C3F-4200-B6ED-6D7977FFE74F}" srcOrd="4" destOrd="0" parTransId="{54A0164E-0083-4E16-96B3-E2FBE51B6089}" sibTransId="{38D47807-6559-4EC3-B179-B7DDB8179C3D}"/>
    <dgm:cxn modelId="{987C55AA-3BD7-4FC8-AE16-A40E65CB6046}" type="presOf" srcId="{0D28A283-0EBC-41D2-A1BB-673C81FBB112}" destId="{D618938F-A0C4-4612-A86F-0E208D825901}" srcOrd="1" destOrd="0" presId="urn:microsoft.com/office/officeart/2005/8/layout/vProcess5"/>
    <dgm:cxn modelId="{9909E0E6-7631-4F0E-8193-20DC197E1E13}" srcId="{66F33C3E-22B5-4489-854C-94568DC4ADB8}" destId="{A91D1A16-AD3D-48EA-9D9C-4820DCFD1977}" srcOrd="3" destOrd="0" parTransId="{DBB865D6-361E-4B77-A18B-4C70690A5352}" sibTransId="{EA973215-371F-42D6-A3E2-832161A7A9A1}"/>
    <dgm:cxn modelId="{C6CFAC7F-B60D-420F-8752-C51F40C7F869}" type="presOf" srcId="{37078045-84C1-4C67-B38C-10025EF8CDB8}" destId="{ECEC042C-FFF0-4C09-ADA0-F12C0F2590DD}" srcOrd="0" destOrd="0" presId="urn:microsoft.com/office/officeart/2005/8/layout/vProcess5"/>
    <dgm:cxn modelId="{2553D76F-B9D0-44EF-A9DB-861233AA6AF4}" type="presOf" srcId="{0D28A283-0EBC-41D2-A1BB-673C81FBB112}" destId="{CEEC9CB6-6B19-4AE7-8481-15BA1DC4CA7D}" srcOrd="0" destOrd="0" presId="urn:microsoft.com/office/officeart/2005/8/layout/vProcess5"/>
    <dgm:cxn modelId="{ED161640-5103-4966-A3D4-4AD5D23BDEAB}" srcId="{66F33C3E-22B5-4489-854C-94568DC4ADB8}" destId="{FEFD83E4-B78F-4D72-9E9D-ACFB2FCBE1AB}" srcOrd="1" destOrd="0" parTransId="{CC4AAE40-F233-4701-B74F-FF569764E435}" sibTransId="{37078045-84C1-4C67-B38C-10025EF8CDB8}"/>
    <dgm:cxn modelId="{E04E7032-AF9D-4809-BBD3-C7B2577E4E82}" type="presOf" srcId="{A91D1A16-AD3D-48EA-9D9C-4820DCFD1977}" destId="{11121BC0-F52F-4F58-9A5E-D868DADCEDE8}" srcOrd="1" destOrd="0" presId="urn:microsoft.com/office/officeart/2005/8/layout/vProcess5"/>
    <dgm:cxn modelId="{61141C5C-30B3-4C5B-BF99-778BBA1F7BF7}" type="presOf" srcId="{D7E66854-81E4-4249-98C3-2CF157ACA944}" destId="{BD8BE26D-BE57-4DB6-AD29-D52FA2703F82}" srcOrd="0" destOrd="0" presId="urn:microsoft.com/office/officeart/2005/8/layout/vProcess5"/>
    <dgm:cxn modelId="{9F2C8AC5-612F-43F9-915B-CDC109753906}" type="presOf" srcId="{BE25FD95-D28D-4FE6-AD80-191E9805A992}" destId="{1B94E6CF-3351-4B1B-87BE-4262DF316682}" srcOrd="1" destOrd="0" presId="urn:microsoft.com/office/officeart/2005/8/layout/vProcess5"/>
    <dgm:cxn modelId="{9E48E2FF-4A79-4147-A5FD-7706E237CE00}" srcId="{66F33C3E-22B5-4489-854C-94568DC4ADB8}" destId="{0D28A283-0EBC-41D2-A1BB-673C81FBB112}" srcOrd="0" destOrd="0" parTransId="{F88E9A2B-CB34-46DF-9DD5-90BB72D3150D}" sibTransId="{E2001201-74F3-43D6-98FF-0245708B7334}"/>
    <dgm:cxn modelId="{0876FD08-EEB0-46AA-8231-B68010DB3C01}" type="presOf" srcId="{BE25FD95-D28D-4FE6-AD80-191E9805A992}" destId="{886E3721-B846-4C49-8F75-8421A86AF2A9}" srcOrd="0" destOrd="0" presId="urn:microsoft.com/office/officeart/2005/8/layout/vProcess5"/>
    <dgm:cxn modelId="{215B2243-5E1C-40BE-9BB6-622EBAC5F808}" type="presParOf" srcId="{01657F0E-C56F-4DD7-8E73-5B7729474CED}" destId="{1ECFA8F1-5B43-44FF-B239-2F15DD8D631A}" srcOrd="0" destOrd="0" presId="urn:microsoft.com/office/officeart/2005/8/layout/vProcess5"/>
    <dgm:cxn modelId="{AA3B5832-7AE7-4D8D-AB27-52C1DBEBDCFE}" type="presParOf" srcId="{01657F0E-C56F-4DD7-8E73-5B7729474CED}" destId="{CEEC9CB6-6B19-4AE7-8481-15BA1DC4CA7D}" srcOrd="1" destOrd="0" presId="urn:microsoft.com/office/officeart/2005/8/layout/vProcess5"/>
    <dgm:cxn modelId="{95941EEC-506D-45FE-AEEE-4CAD8F6A0E39}" type="presParOf" srcId="{01657F0E-C56F-4DD7-8E73-5B7729474CED}" destId="{96CA1512-16BD-47FB-BEF2-9862E708E635}" srcOrd="2" destOrd="0" presId="urn:microsoft.com/office/officeart/2005/8/layout/vProcess5"/>
    <dgm:cxn modelId="{13FEA03B-2BAC-47CB-9FBB-142A9F0445A1}" type="presParOf" srcId="{01657F0E-C56F-4DD7-8E73-5B7729474CED}" destId="{886E3721-B846-4C49-8F75-8421A86AF2A9}" srcOrd="3" destOrd="0" presId="urn:microsoft.com/office/officeart/2005/8/layout/vProcess5"/>
    <dgm:cxn modelId="{4ED87051-2A2D-49C6-8B91-25AFF1AE5C48}" type="presParOf" srcId="{01657F0E-C56F-4DD7-8E73-5B7729474CED}" destId="{077DA718-8D4E-48E2-B60F-91D41C400592}" srcOrd="4" destOrd="0" presId="urn:microsoft.com/office/officeart/2005/8/layout/vProcess5"/>
    <dgm:cxn modelId="{9FA0AE60-F34E-49A2-AC82-4EF8C771BEF9}" type="presParOf" srcId="{01657F0E-C56F-4DD7-8E73-5B7729474CED}" destId="{12DFBACA-E6D7-4ED9-876D-33AFD185EA9F}" srcOrd="5" destOrd="0" presId="urn:microsoft.com/office/officeart/2005/8/layout/vProcess5"/>
    <dgm:cxn modelId="{82F9C8E4-014B-4154-AB8C-C8FB50804619}" type="presParOf" srcId="{01657F0E-C56F-4DD7-8E73-5B7729474CED}" destId="{E2103804-24BA-4278-AB78-F28A1EF83B84}" srcOrd="6" destOrd="0" presId="urn:microsoft.com/office/officeart/2005/8/layout/vProcess5"/>
    <dgm:cxn modelId="{DC57A770-1F30-4851-B849-2D0BC509F6B6}" type="presParOf" srcId="{01657F0E-C56F-4DD7-8E73-5B7729474CED}" destId="{ECEC042C-FFF0-4C09-ADA0-F12C0F2590DD}" srcOrd="7" destOrd="0" presId="urn:microsoft.com/office/officeart/2005/8/layout/vProcess5"/>
    <dgm:cxn modelId="{3645A8CF-4423-4676-81B3-42DB18A451AD}" type="presParOf" srcId="{01657F0E-C56F-4DD7-8E73-5B7729474CED}" destId="{BD8BE26D-BE57-4DB6-AD29-D52FA2703F82}" srcOrd="8" destOrd="0" presId="urn:microsoft.com/office/officeart/2005/8/layout/vProcess5"/>
    <dgm:cxn modelId="{3800D84F-58C8-4B66-AEB2-DD90A5A9A403}" type="presParOf" srcId="{01657F0E-C56F-4DD7-8E73-5B7729474CED}" destId="{8332685F-F36D-4CE1-A114-5CCE5E28024E}" srcOrd="9" destOrd="0" presId="urn:microsoft.com/office/officeart/2005/8/layout/vProcess5"/>
    <dgm:cxn modelId="{E6E864EC-E500-4F5C-87B3-EE8188490630}" type="presParOf" srcId="{01657F0E-C56F-4DD7-8E73-5B7729474CED}" destId="{D618938F-A0C4-4612-A86F-0E208D825901}" srcOrd="10" destOrd="0" presId="urn:microsoft.com/office/officeart/2005/8/layout/vProcess5"/>
    <dgm:cxn modelId="{FF7A9FE3-A52D-40BD-AE13-16945AE036B5}" type="presParOf" srcId="{01657F0E-C56F-4DD7-8E73-5B7729474CED}" destId="{8AD8D345-E85F-419C-AE21-20F97EDBC998}" srcOrd="11" destOrd="0" presId="urn:microsoft.com/office/officeart/2005/8/layout/vProcess5"/>
    <dgm:cxn modelId="{E7C9A065-4000-4A8D-9B59-A2AB5E534042}" type="presParOf" srcId="{01657F0E-C56F-4DD7-8E73-5B7729474CED}" destId="{1B94E6CF-3351-4B1B-87BE-4262DF316682}" srcOrd="12" destOrd="0" presId="urn:microsoft.com/office/officeart/2005/8/layout/vProcess5"/>
    <dgm:cxn modelId="{C5ACF956-C8B2-4DA7-9FF3-73DD9D6D12DF}" type="presParOf" srcId="{01657F0E-C56F-4DD7-8E73-5B7729474CED}" destId="{11121BC0-F52F-4F58-9A5E-D868DADCEDE8}" srcOrd="13" destOrd="0" presId="urn:microsoft.com/office/officeart/2005/8/layout/vProcess5"/>
    <dgm:cxn modelId="{D56E4C3C-C548-4175-BD81-555083147EA7}" type="presParOf" srcId="{01657F0E-C56F-4DD7-8E73-5B7729474CED}" destId="{1C954215-F094-4280-8050-9A664978651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45C797-3288-490B-AAA3-0FB0E855762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8F99F5-0613-4148-9D2B-96219EBEC309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Сбор информации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 устройстве детей-сирот и жизнедеятельности замещающих семей</a:t>
          </a:r>
        </a:p>
      </dgm:t>
    </dgm:pt>
    <dgm:pt modelId="{1B9DF5B6-3663-4912-94E9-0C98151C26E7}" type="parTrans" cxnId="{57544645-3FCE-4AE9-85EC-2B8EEAFCB4CA}">
      <dgm:prSet/>
      <dgm:spPr/>
      <dgm:t>
        <a:bodyPr/>
        <a:lstStyle/>
        <a:p>
          <a:endParaRPr lang="ru-RU"/>
        </a:p>
      </dgm:t>
    </dgm:pt>
    <dgm:pt modelId="{7D2110E5-BEBE-4F48-8F4D-E58C088868EE}" type="sibTrans" cxnId="{57544645-3FCE-4AE9-85EC-2B8EEAFCB4CA}">
      <dgm:prSet/>
      <dgm:spPr/>
      <dgm:t>
        <a:bodyPr/>
        <a:lstStyle/>
        <a:p>
          <a:endParaRPr lang="ru-RU"/>
        </a:p>
      </dgm:t>
    </dgm:pt>
    <dgm:pt modelId="{7C11F188-43F4-44A8-8261-4B1BBC555A4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над соблюдением законных прав и интересов</a:t>
          </a:r>
          <a:b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детей-сирот и детей, оставшихся без попечения родителей, в замещающих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семьях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5B3306-F168-4B09-9FE7-141335A4CC44}" type="parTrans" cxnId="{CE6F1B6D-EC85-40DE-9D81-5FC774D924FF}">
      <dgm:prSet/>
      <dgm:spPr/>
      <dgm:t>
        <a:bodyPr/>
        <a:lstStyle/>
        <a:p>
          <a:endParaRPr lang="ru-RU"/>
        </a:p>
      </dgm:t>
    </dgm:pt>
    <dgm:pt modelId="{67CF03FE-D936-44BD-A6CE-6A3F7ADD820C}" type="sibTrans" cxnId="{CE6F1B6D-EC85-40DE-9D81-5FC774D924FF}">
      <dgm:prSet/>
      <dgm:spPr/>
      <dgm:t>
        <a:bodyPr/>
        <a:lstStyle/>
        <a:p>
          <a:endParaRPr lang="ru-RU"/>
        </a:p>
      </dgm:t>
    </dgm:pt>
    <dgm:pt modelId="{3CD471F1-A03D-41DB-A802-0F447BAA71D4}">
      <dgm:prSet phldrT="[Текст]" custT="1"/>
      <dgm:spPr/>
      <dgm:t>
        <a:bodyPr/>
        <a:lstStyle/>
        <a:p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Сбор и анализ информации о психическом и физическом развитии</a:t>
          </a:r>
          <a:b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детей в замещающих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семьях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61DBA7-01A6-420E-8B80-9C96C4C7FBB7}" type="parTrans" cxnId="{C280DCC3-7F7F-4D60-B4A0-CE724ABD8BAA}">
      <dgm:prSet/>
      <dgm:spPr/>
      <dgm:t>
        <a:bodyPr/>
        <a:lstStyle/>
        <a:p>
          <a:endParaRPr lang="ru-RU"/>
        </a:p>
      </dgm:t>
    </dgm:pt>
    <dgm:pt modelId="{52874593-4B90-4AE4-A959-49F47FA575AE}" type="sibTrans" cxnId="{C280DCC3-7F7F-4D60-B4A0-CE724ABD8BAA}">
      <dgm:prSet/>
      <dgm:spPr/>
      <dgm:t>
        <a:bodyPr/>
        <a:lstStyle/>
        <a:p>
          <a:endParaRPr lang="ru-RU"/>
        </a:p>
      </dgm:t>
    </dgm:pt>
    <dgm:pt modelId="{4D5611CD-3204-4276-9392-58BE95848027}">
      <dgm:prSet custT="1"/>
      <dgm:spPr/>
      <dgm:t>
        <a:bodyPr/>
        <a:lstStyle/>
        <a:p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Сбор и анализ информации о трудностях и проблемах, возникающих в процессе воспитания детей-сирот, в замещающих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семьях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F96C59-78A7-4E3E-9BA1-A416AB9A93CA}" type="parTrans" cxnId="{C16F4E6D-EF7A-4984-99FA-BE9442CD36A0}">
      <dgm:prSet/>
      <dgm:spPr/>
      <dgm:t>
        <a:bodyPr/>
        <a:lstStyle/>
        <a:p>
          <a:endParaRPr lang="ru-RU"/>
        </a:p>
      </dgm:t>
    </dgm:pt>
    <dgm:pt modelId="{C6664FE2-9D31-4DE5-A53C-E4B66217661E}" type="sibTrans" cxnId="{C16F4E6D-EF7A-4984-99FA-BE9442CD36A0}">
      <dgm:prSet/>
      <dgm:spPr/>
      <dgm:t>
        <a:bodyPr/>
        <a:lstStyle/>
        <a:p>
          <a:endParaRPr lang="ru-RU"/>
        </a:p>
      </dgm:t>
    </dgm:pt>
    <dgm:pt modelId="{84ECBC78-A976-4FEE-AADA-38BBB1B617F5}">
      <dgm:prSet custT="1"/>
      <dgm:spPr/>
      <dgm:t>
        <a:bodyPr/>
        <a:lstStyle/>
        <a:p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Разработка  локальных программ, планов мероприятий по совершенствованию работы  с замещающей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семьей 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80DA6B-C825-473E-A847-C1E6DC554335}" type="parTrans" cxnId="{791753D4-9634-449B-B192-25E88501C9B9}">
      <dgm:prSet/>
      <dgm:spPr/>
      <dgm:t>
        <a:bodyPr/>
        <a:lstStyle/>
        <a:p>
          <a:endParaRPr lang="ru-RU"/>
        </a:p>
      </dgm:t>
    </dgm:pt>
    <dgm:pt modelId="{2F1065A0-393B-47B9-82E0-F4169FA73C8A}" type="sibTrans" cxnId="{791753D4-9634-449B-B192-25E88501C9B9}">
      <dgm:prSet/>
      <dgm:spPr/>
      <dgm:t>
        <a:bodyPr/>
        <a:lstStyle/>
        <a:p>
          <a:endParaRPr lang="ru-RU"/>
        </a:p>
      </dgm:t>
    </dgm:pt>
    <dgm:pt modelId="{5B813E91-A6DB-497F-B999-372C9D4B42C0}" type="pres">
      <dgm:prSet presAssocID="{E345C797-3288-490B-AAA3-0FB0E855762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4DD87B-F2CA-4B8C-BB71-F73D901F7845}" type="pres">
      <dgm:prSet presAssocID="{E345C797-3288-490B-AAA3-0FB0E8557626}" presName="arrow" presStyleLbl="bgShp" presStyleIdx="0" presStyleCnt="1" custScaleY="121852" custLinFactNeighborX="2178" custLinFactNeighborY="-6588"/>
      <dgm:spPr/>
    </dgm:pt>
    <dgm:pt modelId="{3C41E410-C5F1-4FB4-AAEF-A74F694623E7}" type="pres">
      <dgm:prSet presAssocID="{E345C797-3288-490B-AAA3-0FB0E8557626}" presName="arrowDiagram5" presStyleCnt="0"/>
      <dgm:spPr/>
    </dgm:pt>
    <dgm:pt modelId="{305875E6-9C65-436A-8672-75A0B968A17C}" type="pres">
      <dgm:prSet presAssocID="{068F99F5-0613-4148-9D2B-96219EBEC309}" presName="bullet5a" presStyleLbl="node1" presStyleIdx="0" presStyleCnt="5" custLinFactX="15928" custLinFactY="-30419" custLinFactNeighborX="100000" custLinFactNeighborY="-100000"/>
      <dgm:spPr/>
    </dgm:pt>
    <dgm:pt modelId="{55CD6208-26DC-4F7B-883C-C37C117EEEA7}" type="pres">
      <dgm:prSet presAssocID="{068F99F5-0613-4148-9D2B-96219EBEC309}" presName="textBox5a" presStyleLbl="revTx" presStyleIdx="0" presStyleCnt="5" custScaleX="158645" custScaleY="141751" custLinFactNeighborX="-31198" custLinFactNeighborY="17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FEA94-05ED-4FE6-AFBE-A2BC1B6C2682}" type="pres">
      <dgm:prSet presAssocID="{7C11F188-43F4-44A8-8261-4B1BBC555A43}" presName="bullet5b" presStyleLbl="node1" presStyleIdx="1" presStyleCnt="5" custLinFactX="85163" custLinFactY="-100000" custLinFactNeighborX="100000" custLinFactNeighborY="-140712"/>
      <dgm:spPr/>
    </dgm:pt>
    <dgm:pt modelId="{B21963B0-37B8-4D06-9B8C-C2F858816372}" type="pres">
      <dgm:prSet presAssocID="{7C11F188-43F4-44A8-8261-4B1BBC555A43}" presName="textBox5b" presStyleLbl="revTx" presStyleIdx="1" presStyleCnt="5" custAng="0" custScaleX="124707" custScaleY="126609" custLinFactNeighborX="15082" custLinFactNeighborY="-13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B4B0C-C301-4EEB-A9BD-DBC111D30633}" type="pres">
      <dgm:prSet presAssocID="{3CD471F1-A03D-41DB-A802-0F447BAA71D4}" presName="bullet5c" presStyleLbl="node1" presStyleIdx="2" presStyleCnt="5" custLinFactX="73591" custLinFactY="-100000" custLinFactNeighborX="100000" custLinFactNeighborY="-118724"/>
      <dgm:spPr/>
    </dgm:pt>
    <dgm:pt modelId="{9B73256E-D4EF-4038-9292-88620CCACC30}" type="pres">
      <dgm:prSet presAssocID="{3CD471F1-A03D-41DB-A802-0F447BAA71D4}" presName="textBox5c" presStyleLbl="revTx" presStyleIdx="2" presStyleCnt="5" custLinFactNeighborX="18996" custLinFactNeighborY="-15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AE9DA-4B22-4DA2-A235-FD7ACE065721}" type="pres">
      <dgm:prSet presAssocID="{4D5611CD-3204-4276-9392-58BE95848027}" presName="bullet5d" presStyleLbl="node1" presStyleIdx="3" presStyleCnt="5" custLinFactX="69334" custLinFactY="-80086" custLinFactNeighborX="100000" custLinFactNeighborY="-100000"/>
      <dgm:spPr/>
    </dgm:pt>
    <dgm:pt modelId="{198F9637-FC51-4C79-89A3-4B6CB0F0FF6A}" type="pres">
      <dgm:prSet presAssocID="{4D5611CD-3204-4276-9392-58BE95848027}" presName="textBox5d" presStyleLbl="revTx" presStyleIdx="3" presStyleCnt="5" custLinFactNeighborX="13331" custLinFactNeighborY="-18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3752F-6497-4819-A091-E3145FC96A4F}" type="pres">
      <dgm:prSet presAssocID="{84ECBC78-A976-4FEE-AADA-38BBB1B617F5}" presName="bullet5e" presStyleLbl="node1" presStyleIdx="4" presStyleCnt="5" custLinFactY="-100000" custLinFactNeighborX="42190" custLinFactNeighborY="-125712"/>
      <dgm:spPr/>
    </dgm:pt>
    <dgm:pt modelId="{36BA5EC3-6FEC-4D95-9865-2641C3B5B1A8}" type="pres">
      <dgm:prSet presAssocID="{84ECBC78-A976-4FEE-AADA-38BBB1B617F5}" presName="textBox5e" presStyleLbl="revTx" presStyleIdx="4" presStyleCnt="5" custScaleY="133321" custLinFactNeighborX="188" custLinFactNeighborY="-17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9517BF-9D56-4743-BE2C-F49B95FBFF39}" type="presOf" srcId="{7C11F188-43F4-44A8-8261-4B1BBC555A43}" destId="{B21963B0-37B8-4D06-9B8C-C2F858816372}" srcOrd="0" destOrd="0" presId="urn:microsoft.com/office/officeart/2005/8/layout/arrow2"/>
    <dgm:cxn modelId="{C280DCC3-7F7F-4D60-B4A0-CE724ABD8BAA}" srcId="{E345C797-3288-490B-AAA3-0FB0E8557626}" destId="{3CD471F1-A03D-41DB-A802-0F447BAA71D4}" srcOrd="2" destOrd="0" parTransId="{AA61DBA7-01A6-420E-8B80-9C96C4C7FBB7}" sibTransId="{52874593-4B90-4AE4-A959-49F47FA575AE}"/>
    <dgm:cxn modelId="{CD1EAA3E-FFA7-4117-8029-9CE3469878C5}" type="presOf" srcId="{84ECBC78-A976-4FEE-AADA-38BBB1B617F5}" destId="{36BA5EC3-6FEC-4D95-9865-2641C3B5B1A8}" srcOrd="0" destOrd="0" presId="urn:microsoft.com/office/officeart/2005/8/layout/arrow2"/>
    <dgm:cxn modelId="{CE6F1B6D-EC85-40DE-9D81-5FC774D924FF}" srcId="{E345C797-3288-490B-AAA3-0FB0E8557626}" destId="{7C11F188-43F4-44A8-8261-4B1BBC555A43}" srcOrd="1" destOrd="0" parTransId="{DA5B3306-F168-4B09-9FE7-141335A4CC44}" sibTransId="{67CF03FE-D936-44BD-A6CE-6A3F7ADD820C}"/>
    <dgm:cxn modelId="{CB011F93-BF15-4B71-A953-DB3A231142B1}" type="presOf" srcId="{E345C797-3288-490B-AAA3-0FB0E8557626}" destId="{5B813E91-A6DB-497F-B999-372C9D4B42C0}" srcOrd="0" destOrd="0" presId="urn:microsoft.com/office/officeart/2005/8/layout/arrow2"/>
    <dgm:cxn modelId="{C16F4E6D-EF7A-4984-99FA-BE9442CD36A0}" srcId="{E345C797-3288-490B-AAA3-0FB0E8557626}" destId="{4D5611CD-3204-4276-9392-58BE95848027}" srcOrd="3" destOrd="0" parTransId="{06F96C59-78A7-4E3E-9BA1-A416AB9A93CA}" sibTransId="{C6664FE2-9D31-4DE5-A53C-E4B66217661E}"/>
    <dgm:cxn modelId="{845EB0BF-04AB-4540-8902-E4E56708A4C1}" type="presOf" srcId="{3CD471F1-A03D-41DB-A802-0F447BAA71D4}" destId="{9B73256E-D4EF-4038-9292-88620CCACC30}" srcOrd="0" destOrd="0" presId="urn:microsoft.com/office/officeart/2005/8/layout/arrow2"/>
    <dgm:cxn modelId="{791753D4-9634-449B-B192-25E88501C9B9}" srcId="{E345C797-3288-490B-AAA3-0FB0E8557626}" destId="{84ECBC78-A976-4FEE-AADA-38BBB1B617F5}" srcOrd="4" destOrd="0" parTransId="{1F80DA6B-C825-473E-A847-C1E6DC554335}" sibTransId="{2F1065A0-393B-47B9-82E0-F4169FA73C8A}"/>
    <dgm:cxn modelId="{1D1B031F-68FE-42B3-ACF5-CAD86CCDA53F}" type="presOf" srcId="{4D5611CD-3204-4276-9392-58BE95848027}" destId="{198F9637-FC51-4C79-89A3-4B6CB0F0FF6A}" srcOrd="0" destOrd="0" presId="urn:microsoft.com/office/officeart/2005/8/layout/arrow2"/>
    <dgm:cxn modelId="{F492362F-2F44-4EC6-9CF0-2517A50A2BE2}" type="presOf" srcId="{068F99F5-0613-4148-9D2B-96219EBEC309}" destId="{55CD6208-26DC-4F7B-883C-C37C117EEEA7}" srcOrd="0" destOrd="0" presId="urn:microsoft.com/office/officeart/2005/8/layout/arrow2"/>
    <dgm:cxn modelId="{57544645-3FCE-4AE9-85EC-2B8EEAFCB4CA}" srcId="{E345C797-3288-490B-AAA3-0FB0E8557626}" destId="{068F99F5-0613-4148-9D2B-96219EBEC309}" srcOrd="0" destOrd="0" parTransId="{1B9DF5B6-3663-4912-94E9-0C98151C26E7}" sibTransId="{7D2110E5-BEBE-4F48-8F4D-E58C088868EE}"/>
    <dgm:cxn modelId="{949C85DA-F635-4D0A-9F9C-3B5750A697E3}" type="presParOf" srcId="{5B813E91-A6DB-497F-B999-372C9D4B42C0}" destId="{144DD87B-F2CA-4B8C-BB71-F73D901F7845}" srcOrd="0" destOrd="0" presId="urn:microsoft.com/office/officeart/2005/8/layout/arrow2"/>
    <dgm:cxn modelId="{02573048-9EED-4008-BC71-88ADF69BC231}" type="presParOf" srcId="{5B813E91-A6DB-497F-B999-372C9D4B42C0}" destId="{3C41E410-C5F1-4FB4-AAEF-A74F694623E7}" srcOrd="1" destOrd="0" presId="urn:microsoft.com/office/officeart/2005/8/layout/arrow2"/>
    <dgm:cxn modelId="{B471C738-7DC2-4928-A243-96DD5C8162AE}" type="presParOf" srcId="{3C41E410-C5F1-4FB4-AAEF-A74F694623E7}" destId="{305875E6-9C65-436A-8672-75A0B968A17C}" srcOrd="0" destOrd="0" presId="urn:microsoft.com/office/officeart/2005/8/layout/arrow2"/>
    <dgm:cxn modelId="{750361E3-6F52-474C-9BAE-BBE2077FB9FD}" type="presParOf" srcId="{3C41E410-C5F1-4FB4-AAEF-A74F694623E7}" destId="{55CD6208-26DC-4F7B-883C-C37C117EEEA7}" srcOrd="1" destOrd="0" presId="urn:microsoft.com/office/officeart/2005/8/layout/arrow2"/>
    <dgm:cxn modelId="{288CE7C5-2BEA-418C-8989-8F730DE6C4F0}" type="presParOf" srcId="{3C41E410-C5F1-4FB4-AAEF-A74F694623E7}" destId="{E9EFEA94-05ED-4FE6-AFBE-A2BC1B6C2682}" srcOrd="2" destOrd="0" presId="urn:microsoft.com/office/officeart/2005/8/layout/arrow2"/>
    <dgm:cxn modelId="{CF560E3E-872D-4EFD-83D8-74D2A1BD62BE}" type="presParOf" srcId="{3C41E410-C5F1-4FB4-AAEF-A74F694623E7}" destId="{B21963B0-37B8-4D06-9B8C-C2F858816372}" srcOrd="3" destOrd="0" presId="urn:microsoft.com/office/officeart/2005/8/layout/arrow2"/>
    <dgm:cxn modelId="{BFF44B65-009F-432D-A781-655DBA426632}" type="presParOf" srcId="{3C41E410-C5F1-4FB4-AAEF-A74F694623E7}" destId="{904B4B0C-C301-4EEB-A9BD-DBC111D30633}" srcOrd="4" destOrd="0" presId="urn:microsoft.com/office/officeart/2005/8/layout/arrow2"/>
    <dgm:cxn modelId="{D4E64C49-AB0C-47C5-8AE7-1A06DF2E8762}" type="presParOf" srcId="{3C41E410-C5F1-4FB4-AAEF-A74F694623E7}" destId="{9B73256E-D4EF-4038-9292-88620CCACC30}" srcOrd="5" destOrd="0" presId="urn:microsoft.com/office/officeart/2005/8/layout/arrow2"/>
    <dgm:cxn modelId="{443906B5-E811-4EB7-B4C4-1BA5F416304D}" type="presParOf" srcId="{3C41E410-C5F1-4FB4-AAEF-A74F694623E7}" destId="{C82AE9DA-4B22-4DA2-A235-FD7ACE065721}" srcOrd="6" destOrd="0" presId="urn:microsoft.com/office/officeart/2005/8/layout/arrow2"/>
    <dgm:cxn modelId="{DA88C900-AE98-4948-8314-6B8D1E76830E}" type="presParOf" srcId="{3C41E410-C5F1-4FB4-AAEF-A74F694623E7}" destId="{198F9637-FC51-4C79-89A3-4B6CB0F0FF6A}" srcOrd="7" destOrd="0" presId="urn:microsoft.com/office/officeart/2005/8/layout/arrow2"/>
    <dgm:cxn modelId="{0579F015-AD8B-4501-BA2A-3F847ECD6FE7}" type="presParOf" srcId="{3C41E410-C5F1-4FB4-AAEF-A74F694623E7}" destId="{7513752F-6497-4819-A091-E3145FC96A4F}" srcOrd="8" destOrd="0" presId="urn:microsoft.com/office/officeart/2005/8/layout/arrow2"/>
    <dgm:cxn modelId="{3721000A-A720-4B39-8687-8EF9D794A0FF}" type="presParOf" srcId="{3C41E410-C5F1-4FB4-AAEF-A74F694623E7}" destId="{36BA5EC3-6FEC-4D95-9865-2641C3B5B1A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895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9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11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5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5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7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68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7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0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6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7560840" cy="7920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70917" y="1812276"/>
            <a:ext cx="7520940" cy="2400379"/>
          </a:xfrm>
        </p:spPr>
        <p:txBody>
          <a:bodyPr>
            <a:noAutofit/>
          </a:bodyPr>
          <a:lstStyle/>
          <a:p>
            <a:pPr marL="34290" indent="0" algn="ctr">
              <a:spcBef>
                <a:spcPts val="0"/>
              </a:spcBef>
              <a:buNone/>
            </a:pP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endParaRPr lang="en-US" sz="27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социально-педагогического </a:t>
            </a:r>
            <a:r>
              <a:rPr lang="ru-RU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психологического сопровождения замещающих семей специалистами СПЦ. </a:t>
            </a:r>
            <a:endParaRPr lang="ru-RU" sz="27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дела замещающей </a:t>
            </a: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27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941168"/>
            <a:ext cx="5724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Шашкина Светлана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Геннадьевна, педагог-психолог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высшей квалификационной категории </a:t>
            </a:r>
            <a:endParaRPr lang="en-US" b="1" spc="-1" dirty="0" smtClean="0">
              <a:solidFill>
                <a:srgbClr val="00206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отдела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защиты прав и законных интересов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несовершеннолетних 		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512168" cy="1332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3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366378"/>
            <a:ext cx="8784976" cy="64807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  оказания психологической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en-US" sz="2400" dirty="0" smtClean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E573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7624" y="3869574"/>
            <a:ext cx="7668539" cy="2664296"/>
          </a:xfrm>
        </p:spPr>
        <p:txBody>
          <a:bodyPr>
            <a:noAutofit/>
          </a:bodyPr>
          <a:lstStyle/>
          <a:p>
            <a:pPr marL="34290" indent="0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Закон Республики Беларусь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З1 июля 2010 г. № 153-З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оказании психологической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429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помощи»</a:t>
            </a: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just"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Республики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от 30.07.2012г. №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155/89 «Об утверждении Инструкции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и условиях применения методов и методик оказания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помощи»</a:t>
            </a:r>
          </a:p>
          <a:p>
            <a:pPr marL="34290" indent="0" algn="just"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социально-педагогической и психологической службе учреждения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утвержденное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Министерства образования Республики Беларусь  5 июля 2011 г. №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</a:t>
            </a:r>
          </a:p>
          <a:p>
            <a:pPr lvl="2" algn="just">
              <a:spcBef>
                <a:spcPts val="0"/>
              </a:spcBef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3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Социально-педагогические центры как учреждения образования, осуществляющие функции по опеке и попечительству:</a:t>
            </a:r>
          </a:p>
          <a:p>
            <a:pPr algn="just">
              <a:spcBef>
                <a:spcPts val="0"/>
              </a:spcBef>
            </a:pPr>
            <a:r>
              <a:rPr lang="ru-RU" sz="1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3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.1. оказывают опекунам (попечителям), приемным родителям, родителям-воспитателям детского дома семейного типа </a:t>
            </a:r>
            <a:r>
              <a:rPr lang="ru-RU" sz="1300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постоянную помощь в воспитании </a:t>
            </a:r>
            <a:r>
              <a:rPr lang="ru-RU" sz="1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организации оздоровления </a:t>
            </a:r>
            <a:r>
              <a:rPr lang="ru-RU" sz="1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 от 28 октября 1999г. №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1676 «Об утверждении Положения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органах опеки и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попечительства» (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от 24 июня 2020 №368)  </a:t>
            </a:r>
          </a:p>
          <a:p>
            <a:pPr algn="r"/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21629"/>
              </p:ext>
            </p:extLst>
          </p:nvPr>
        </p:nvGraphicFramePr>
        <p:xfrm>
          <a:off x="1187624" y="764704"/>
          <a:ext cx="7416824" cy="307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996"/>
                <a:gridCol w="3367458"/>
                <a:gridCol w="3382370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иагностика	</a:t>
                      </a:r>
                    </a:p>
                    <a:p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 и групповая формы работы</a:t>
                      </a:r>
                    </a:p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1784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методики психологического консультирования и   психологической коррекции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профилактика и просвещение	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Рисунок 2" descr="Красный Значок Оповещения Важный Знак Сообщения — стоковая векторная  графика и другие изображения на тему Без людей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823" y="5229200"/>
            <a:ext cx="576063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56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7524" y="116632"/>
            <a:ext cx="8784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Разделы плана развития приемной семьи,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детского дома семейного типа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0648223"/>
              </p:ext>
            </p:extLst>
          </p:nvPr>
        </p:nvGraphicFramePr>
        <p:xfrm>
          <a:off x="755576" y="1052736"/>
          <a:ext cx="784887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0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29416762"/>
              </p:ext>
            </p:extLst>
          </p:nvPr>
        </p:nvGraphicFramePr>
        <p:xfrm>
          <a:off x="323528" y="404664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15816" y="5805264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приемной семье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детском доме семейного типа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4461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 к плану развития разрабатывается и утверждается в случаях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17449047"/>
              </p:ext>
            </p:extLst>
          </p:nvPr>
        </p:nvGraphicFramePr>
        <p:xfrm>
          <a:off x="395536" y="1268760"/>
          <a:ext cx="76328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116632"/>
            <a:ext cx="6552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Недостатки при разработке планов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40117" y="784507"/>
            <a:ext cx="54726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всегда соблюдается принцип индивидуально-ориентированного подхода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41340" y="1960993"/>
            <a:ext cx="54726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всегда учитываются результаты психологической диагностики несовершеннолетних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070" y="3034204"/>
            <a:ext cx="54726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полной мере планируются мероприятия психологической помощи и социально-педагогической поддержки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5696" y="4161649"/>
            <a:ext cx="54726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имеют место случаи, когда мероприятия плана повторяются из полугодия в полугодие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5223717"/>
            <a:ext cx="54726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отсутствия дополнений к планам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04864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объединение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приемными родителями психолого-педагогическими   знаниями,  навыками   эффективного взаимодействия с детьми, создание оптимальных условий  для воспитания и развития приемного ребенка.</a:t>
            </a:r>
          </a:p>
          <a:p>
            <a:pPr algn="just"/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</a:t>
            </a:r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брейн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-ринг 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специалистов СПЦ, ответственными за сопровождение замещающих семей входит осуществление методической работы с семьями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Глава2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п.16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социально-педагогическом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4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0"/>
            <a:ext cx="7560840" cy="7200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	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замещающих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620688"/>
            <a:ext cx="8735064" cy="39125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психолого-педагогической культуры родителей, создание </a:t>
            </a:r>
            <a:r>
              <a:rPr lang="ru-RU" sz="22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благоприятной эмоциональной атмосферы в </a:t>
            </a:r>
            <a:r>
              <a:rPr lang="ru-RU" sz="2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замещающих </a:t>
            </a:r>
            <a:r>
              <a:rPr lang="ru-RU" sz="22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семьях для успешного воспитания и развития ребенка. </a:t>
            </a:r>
            <a:endParaRPr lang="ru-RU" sz="22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</a:t>
            </a:r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практико-ориентированные </a:t>
            </a: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интерактивная лекция</a:t>
            </a:r>
            <a:r>
              <a:rPr lang="en-US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мастер-класс</a:t>
            </a:r>
            <a:endPara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арт-терапевтическая </a:t>
            </a: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мастерская</a:t>
            </a: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праздник</a:t>
            </a:r>
            <a:endPara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endPara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родительская </a:t>
            </a: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</a:t>
            </a: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родительская </a:t>
            </a: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гостиная</a:t>
            </a: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конкурс</a:t>
            </a:r>
            <a:endPara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игровой </a:t>
            </a: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психологический тренинг и др.</a:t>
            </a:r>
          </a:p>
        </p:txBody>
      </p:sp>
    </p:spTree>
    <p:extLst>
      <p:ext uri="{BB962C8B-B14F-4D97-AF65-F5344CB8AC3E}">
        <p14:creationId xmlns:p14="http://schemas.microsoft.com/office/powerpoint/2010/main" val="213808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40120711"/>
              </p:ext>
            </p:extLst>
          </p:nvPr>
        </p:nvGraphicFramePr>
        <p:xfrm>
          <a:off x="251520" y="2204864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88640"/>
            <a:ext cx="8568952" cy="16813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детей в замещающих семьях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ред.В.В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Мартыновой.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Мн., 2008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Мониторинг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форма организации сбора, обработки, анализа, хранения и распространения информации об успешности жизнеустройства детей-сирот и детей, оставшихся без попечения родителей, и соблюдении их законных прав и интересов.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420888"/>
            <a:ext cx="22322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мониторинга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556792"/>
            <a:ext cx="7272808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органа опеки и попечительства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ЛИЧНОЕ ДЕЛО № __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ПРИЕМНОЙ СЕМЬИ/ДДСТ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Ф.И.О. приемных родителей/родителей-воспитателей ___________________________</a:t>
            </a: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__________________________________________________________________________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ru-RU" sz="15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Ф.И.О.ребенка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(детей)_________________________________________________________________________________________________________________________________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__________________________________________________________________________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r"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Адрес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проживания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</a:t>
            </a:r>
          </a:p>
          <a:p>
            <a:pPr algn="r"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Контактный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 ____________</a:t>
            </a:r>
          </a:p>
          <a:p>
            <a:pPr algn="ctr"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endParaRPr lang="ru-RU" sz="15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5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</a:t>
            </a:r>
          </a:p>
          <a:p>
            <a:pPr algn="ctr">
              <a:spcAft>
                <a:spcPts val="0"/>
              </a:spcAft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опеки и попечительства о передаче ребенка в семью</a:t>
            </a:r>
          </a:p>
          <a:p>
            <a:pPr>
              <a:spcAft>
                <a:spcPts val="0"/>
              </a:spcAft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59368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(примерный образец)</a:t>
            </a:r>
            <a:endParaRPr lang="ru-RU" sz="27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052736"/>
            <a:ext cx="7416824" cy="5328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8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385492"/>
            <a:ext cx="7056784" cy="103022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Опись документов личного дела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(примерный образец)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0573" y="1154107"/>
            <a:ext cx="4554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Опись документов личного дела №.</a:t>
            </a: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 ______________________________________________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190458"/>
              </p:ext>
            </p:extLst>
          </p:nvPr>
        </p:nvGraphicFramePr>
        <p:xfrm>
          <a:off x="683569" y="1844822"/>
          <a:ext cx="7992886" cy="3384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745"/>
                <a:gridCol w="2496618"/>
                <a:gridCol w="1010518"/>
                <a:gridCol w="1076550"/>
                <a:gridCol w="1637455"/>
              </a:tblGrid>
              <a:tr h="944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документа в деле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документа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документа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включения документа в личное дело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1592">
                <a:tc grid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+mj-lt"/>
                        <a:buAutoNum type="arabicPeriod"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кандидата (кандидатов) в замещающие родители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796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300"/>
                        <a:buFont typeface="+mj-lt"/>
                        <a:buNone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ребенка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796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300"/>
                        <a:buFont typeface="+mj-lt"/>
                        <a:buNone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сопровождению приемной семьи/ДДСТ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70452" y="5517232"/>
            <a:ext cx="7981691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Нумерация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осуществляется согласно графе «Номер документа в деле».</a:t>
            </a:r>
          </a:p>
          <a:p>
            <a:pPr algn="just"/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Например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психолого-педагогическая характеристика несовершеннолетнего, по описи записана в графе «Номер документа в деле» под № 16. Значит, все психолого-педагогические характеристики в деле будут пронумерованы под цифрой 16.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711930"/>
            <a:ext cx="60486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13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79" y="630887"/>
            <a:ext cx="60486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4452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56895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676964" cy="583264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 браке и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 09.07.1999 №278-3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приемной семье,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Министров Республики Беларусь от 28.10.1999 № 1678 (изменения и дополнения от 28.12.2018 № 961)</a:t>
            </a:r>
          </a:p>
          <a:p>
            <a:pPr algn="just">
              <a:spcBef>
                <a:spcPts val="0"/>
              </a:spcBef>
            </a:pPr>
            <a:r>
              <a:rPr lang="ru-RU" sz="13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детском доме семейного типа,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Министров Республики Беларусь от 28.02.2006 № 289 (изменения и дополнения от 28.12.2018 № 961)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организации работы по установлению и осуществлению опеки (попечительства) над несовершеннолетними детьми,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Министров Республики Беларусь от 20.05.2006 № 637 (изменения и дополнения от 24.06.2020 № 368).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12.03.2007г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.№20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некоторых вопросах усыновления (удочерения), установления опеки, попечительства над детьми, передачи детей на воспитание в приемную семью, детский дом семейного типа, на патронатное воспитание, возврата детей родителя» (в редакции от 20.07.2012 № 81) 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от 27 ноября 2017г. №145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социально-педагогическом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признании утратившими силу некоторых постановлений Министерства образования Республики Беларусь» 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 от 28 октября 1999г. №1676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об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опеки и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(с изменениями и дополнениями от 24 июня 2020 №368)  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 З1 июля 2010 г. № 153-З «Об оказании психологической помощи» (с изменениями и дополнениями от 11 декабря 2020 г. № 94-З)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Республики Беларусь Министерства образования Республики Беларусь от 30.07.2012г. №155/89 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Инструкции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и условиях применения методов и методик оказания психологической помощи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социально-педагогической и психологической службе учреждения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(иной организации, индивидуального предпринимателя, которым в соответствии с законодательством предоставлено право осуществлять образовательную деятельность),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утвержденное Постановлением Министерства образования Республики Беларусь  5 июля 2011 г. № 116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от 16 августа 2011 г. № 233 «Об утверждении положения о центре коррекционно-развивающего обучения и реабилитации, и признании утратившими силу некоторых нормативных правовых актов Министерства образования Республики Беларусь» (в редакции постановления Минобразования от 23.05.2018 № 46)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 31 мая 2003 года «Об основах системы профилактики и правонарушений несовершеннолетних».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3920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424936" cy="603447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E573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Результативность командной работы: источник новых иде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3238399"/>
            <a:ext cx="3615690" cy="24104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99741" y="548680"/>
            <a:ext cx="7920880" cy="1850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условием повышения эффективности сопровождения замещающих семей является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командной работы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тесного взаимодействия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социально-педагогических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самих замещающих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7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7416824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70917" y="1812276"/>
            <a:ext cx="7520940" cy="2400379"/>
          </a:xfrm>
        </p:spPr>
        <p:txBody>
          <a:bodyPr/>
          <a:lstStyle/>
          <a:p>
            <a:pPr marL="3429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организации </a:t>
            </a:r>
            <a:endParaRPr lang="en-US" sz="27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социально-педагогического и психологического сопровождения замещающих семей специалистами СПЦ. </a:t>
            </a:r>
            <a:endParaRPr lang="ru-RU" sz="27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дела замещающей </a:t>
            </a: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5085184"/>
            <a:ext cx="6408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Шашкина Светлана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Геннадьевна, педагог-психолог </a:t>
            </a:r>
          </a:p>
          <a:p>
            <a:pPr algn="just"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высшей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квалификационной категории </a:t>
            </a:r>
            <a:endParaRPr lang="ru-RU" b="1" spc="-1" dirty="0" smtClean="0">
              <a:solidFill>
                <a:srgbClr val="00206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отдела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защиты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прав и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законных интересов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несовершеннолетних 	</a:t>
            </a:r>
          </a:p>
          <a:p>
            <a:pPr algn="r"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Телефон 8-0232-56-87-86	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291"/>
            <a:ext cx="1560622" cy="1332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5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14" y="116632"/>
            <a:ext cx="8640960" cy="28083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just">
              <a:buNone/>
            </a:pPr>
            <a:r>
              <a:rPr lang="ru-RU" sz="5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(отделы) образования, учреждения образования, в которых обучаются (воспитываются) дети, переданные на воспитание в приемную семью (далее – приемные дети), и социально-педагогические центры предоставляют приемным семьям психологическую и педагогическую помощь и социально-педагогическую </a:t>
            </a:r>
            <a:r>
              <a:rPr lang="ru-RU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</a:t>
            </a:r>
          </a:p>
          <a:p>
            <a:pPr marL="34290" indent="0" algn="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 о приемной семье</a:t>
            </a:r>
          </a:p>
          <a:p>
            <a:pPr marL="34290" indent="0" algn="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детском доме семейного типа</a:t>
            </a:r>
          </a:p>
          <a:p>
            <a:pPr marL="34290" indent="0" algn="ctr">
              <a:spcBef>
                <a:spcPts val="0"/>
              </a:spcBef>
              <a:buNone/>
            </a:pPr>
            <a:endParaRPr lang="ru-RU" sz="5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ctr">
              <a:buNone/>
            </a:pPr>
            <a:r>
              <a:rPr lang="ru-RU" sz="7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социально-педагогического </a:t>
            </a:r>
            <a:r>
              <a:rPr lang="ru-RU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7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</a:t>
            </a:r>
            <a:r>
              <a:rPr lang="ru-RU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замещающих семей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algn="just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социально-психологических условий, обеспечивающих эффективность замещающей семейной заботы, способствующей успешной 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детей-сирот и детей, оставшихся без попечения родителей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268185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замещающих семей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обеспечение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эффективной адаптации детей в семье, школе и т.д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психологической помощи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социально-педагогической поддержки замещающим семьям в решении наиболее сложных задач развития, обучения, социализации приемных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повышение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профессиональной компетентности замещающих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воспитанников на общение с родителями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родственниками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случаев, когда такое общение не отвечает его интересам)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профилактика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насилия, жестокого обращения в отношении несовершеннолетних, правонарушений и преступлений,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осуществление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и оценки эффективности семейного жизнеустройства детей-сирот и детей, оставшихся без попечения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1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705312"/>
          </a:xfrm>
        </p:spPr>
        <p:txBody>
          <a:bodyPr>
            <a:normAutofit fontScale="90000"/>
          </a:bodyPr>
          <a:lstStyle/>
          <a:p>
            <a:pPr marL="34290" indent="0" algn="ctr">
              <a:spcBef>
                <a:spcPts val="0"/>
              </a:spcBef>
            </a:pPr>
            <a: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обследование  </a:t>
            </a:r>
            <a:b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в усыновители, приемные родители и </a:t>
            </a:r>
            <a:b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родители-воспитатели и их обучение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п.11.13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социально-педагогическом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057398"/>
            <a:ext cx="4027874" cy="44679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34290" indent="0" algn="ctr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психологической помощи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</a:t>
            </a:r>
            <a:r>
              <a:rPr lang="ru-RU" sz="1400" dirty="0"/>
              <a:t>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Республики Беларусь и Министерства образования Республики Беларусь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Инструкции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и условиях применения методов и методик оказания психологической помощи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34290" indent="0" algn="ctr">
              <a:spcBef>
                <a:spcPts val="0"/>
              </a:spcBef>
              <a:buNone/>
            </a:pPr>
            <a:endParaRPr lang="ru-RU" sz="1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подготовки кандидатов в усыновители (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удочерители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НЦУ МО РБ, Минск, 2021.</a:t>
            </a:r>
          </a:p>
          <a:p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проведению психологической диагностики кандидатов в усыновители (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удочерители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НЦУ МО РБ, Минск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2022.</a:t>
            </a:r>
          </a:p>
          <a:p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адаптации детей и родителей к усыновлению/ Ю.Ф.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Лахвич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О.С.Головнева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Минск: Нац. ин-т образования, 2015.</a:t>
            </a:r>
          </a:p>
          <a:p>
            <a:pPr marL="34290" indent="0" algn="ctr">
              <a:spcBef>
                <a:spcPts val="0"/>
              </a:spcBef>
              <a:buNone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08004" y="2057398"/>
            <a:ext cx="4263780" cy="43959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34290" indent="0" algn="ctr">
              <a:buNone/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в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усыновители (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удочерители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кандидатов в усыновители (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удочерители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НЦУ МО РБ, Минск,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marL="34290" indent="0">
              <a:buNone/>
            </a:pPr>
            <a:endParaRPr lang="ru-RU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замещающих родителей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Программа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подготовки приемных родителей и родителей-воспитателей (Н.С.Поспелова,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И.А.Свибович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Н.Е.Шех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– Минск «В.И.З.А. ГРУПП», 2010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1" y="548680"/>
            <a:ext cx="8640960" cy="561662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детского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интернатного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учреждения, учреждения профессионально-технического, среднего специального, высшего образования, управление (отдел) образования по месту жительства вновь выявленного ребенка обязаны обеспечить подготовку ребенка к передаче на воспитание в приемную семью: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организовать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и педагогическую диагностику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потребностей ребенка в соответствии с формой, утвержденной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образования;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приемных родителей информацию о потребностях ребенка и рекомендации о формах и методах воспитания ребенка, соответствующих особенностям личности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ребенка.»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09599" y="4470400"/>
            <a:ext cx="8282881" cy="157096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3 п.31.Положение о приемной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 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Глава 3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п.25. Положение о детском доме семейного типа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443" y="836712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5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323528" y="764704"/>
            <a:ext cx="8712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ребенка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Фамилия, собственное имя, отчество (если таковое имеется) и дата рождения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___________________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Дата заполнения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Сильные стороны ребенка (способности, навыки, таланты, положительные характеристики и т.д.)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Потребности ребенка (медицинские, психологические, социальные потребности ребенка, области, где нужна помощь, забота, воспитание, родительское внимание, постоянное развитие и т.д.)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Рекомендации по сопровождению ребенка в случае передачи его на воспитание в приемную семью, детский дом семейного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 _____________________________________________________________________________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____________________________	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______________________________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	(инициалы, фамилия)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 _______________________	______________________________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	(инициалы, фамилия)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М.П.	 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«__» _________________ 20__ г.</a:t>
            </a:r>
          </a:p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6986736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потребностей ребенка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87624" y="5373216"/>
            <a:ext cx="7704855" cy="1354938"/>
          </a:xfrm>
        </p:spPr>
        <p:txBody>
          <a:bodyPr>
            <a:normAutofit/>
          </a:bodyPr>
          <a:lstStyle/>
          <a:p>
            <a:pPr algn="r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от12.03.2007г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№20 «О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вопросах усыновления (удочерения), установления опеки, попечительства над детьми, передачи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воспитание в приемную семью, детский дом семейного типа, на патронатное воспитание, возврата детей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родителям»  Приложение 27.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69359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99648748"/>
              </p:ext>
            </p:extLst>
          </p:nvPr>
        </p:nvGraphicFramePr>
        <p:xfrm>
          <a:off x="611560" y="260648"/>
          <a:ext cx="79928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59832" y="5013176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приемной семье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Положение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детском доме семейного типа </a:t>
            </a:r>
            <a:endParaRPr lang="ru-RU" sz="13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877272"/>
            <a:ext cx="58326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1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65" y="5454079"/>
            <a:ext cx="854151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	А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обследования условий жизни и воспитания ребенка, проживающего в семье усыновителей, опекунов, попечителей, приемных родителей, родителей-воспитателей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от12.03.2007 г.№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«О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вопросах усыновления (удочерения), установления опеки, попечительства над детьми, передачи детей на воспитание в приемную семью, детский дом семейного типа, на патронатное воспитание, возврата детей родителям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9. 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2203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188"/>
            <a:ext cx="8568952" cy="8160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798409" y="1340768"/>
            <a:ext cx="7878047" cy="4680520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	</a:t>
            </a:r>
            <a:r>
              <a:rPr lang="ru-RU" b="1" dirty="0" smtClean="0"/>
              <a:t> 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r>
              <a:rPr lang="ru-RU" sz="5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СЕМЬЯ                                                                РОДСТВЕННИКИ   </a:t>
            </a:r>
            <a:endParaRPr lang="ru-RU" sz="5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                        </a:t>
            </a:r>
            <a:r>
              <a:rPr lang="ru-RU" sz="5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ru-RU" sz="5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ДРУЗЬЯ</a:t>
            </a:r>
          </a:p>
          <a:p>
            <a:pPr algn="r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5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5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«Карта </a:t>
            </a:r>
            <a:r>
              <a:rPr lang="ru-RU" sz="5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контактов»</a:t>
            </a:r>
            <a:r>
              <a:rPr lang="ru-RU" sz="5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2478596" y="1683316"/>
            <a:ext cx="3713584" cy="33123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cxnSp>
        <p:nvCxnSpPr>
          <p:cNvPr id="22" name="Line 12"/>
          <p:cNvCxnSpPr>
            <a:cxnSpLocks noChangeShapeType="1"/>
          </p:cNvCxnSpPr>
          <p:nvPr/>
        </p:nvCxnSpPr>
        <p:spPr bwMode="auto">
          <a:xfrm flipV="1">
            <a:off x="1920240" y="3284984"/>
            <a:ext cx="4739992" cy="340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Line 11"/>
          <p:cNvCxnSpPr>
            <a:cxnSpLocks noChangeShapeType="1"/>
          </p:cNvCxnSpPr>
          <p:nvPr/>
        </p:nvCxnSpPr>
        <p:spPr bwMode="auto">
          <a:xfrm flipV="1">
            <a:off x="4355976" y="1412776"/>
            <a:ext cx="0" cy="41764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649588" y="2752916"/>
            <a:ext cx="1371600" cy="12801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51520" y="332656"/>
            <a:ext cx="864096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«Ребенок, воспитывающийся в приемной семье, имеет право на общение с родителями и другими родственниками, за исключением случаев, когда такое общение не отвечает его интересам. Приемный родитель обязан готовить ребенка к общению с родителями и другими родственниками и обеспечивать это общение»</a:t>
            </a:r>
            <a:br>
              <a:rPr lang="ru-RU" sz="7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3 п.33 Положение о приемной семье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9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347713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rgbClr val="E573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жизни»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704856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endParaRPr lang="en-US" dirty="0" smtClean="0"/>
          </a:p>
          <a:p>
            <a:pPr marL="0" indent="0" algn="just">
              <a:buNone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о жизни ребенка, переданный словами, картинками, фотографиями и документами, где </a:t>
            </a:r>
            <a:r>
              <a:rPr lang="ru-RU" sz="18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хронологической последовательности излагается жизненная история ребенка с момента его рождения. </a:t>
            </a:r>
            <a:endParaRPr lang="ru-RU" sz="1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неё обязательно включаются объяснения тех причин, по которым ребенок не смог остаться в биологической семье, а также причин всех перемещений, случившихся в его жизни. </a:t>
            </a:r>
            <a:r>
              <a:rPr lang="ru-RU" sz="18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все </a:t>
            </a:r>
            <a:r>
              <a:rPr lang="ru-RU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удается восстановить про историю биологической семьи ребенка, описание важных событий, упоминание о значимых людях. </a:t>
            </a:r>
            <a:endParaRPr lang="ru-RU" sz="1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5756" y="3725247"/>
            <a:ext cx="3888432" cy="2232248"/>
          </a:xfrm>
          <a:prstGeom prst="rect">
            <a:avLst/>
          </a:prstGeom>
          <a:ln>
            <a:solidFill>
              <a:srgbClr val="A5A5A5">
                <a:lumMod val="60000"/>
                <a:lumOff val="40000"/>
              </a:srgbClr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99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4197</TotalTime>
  <Words>909</Words>
  <Application>Microsoft Office PowerPoint</Application>
  <PresentationFormat>Экран (4:3)</PresentationFormat>
  <Paragraphs>287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DejaVu Sans</vt:lpstr>
      <vt:lpstr>Times New Roman</vt:lpstr>
      <vt:lpstr>Базис</vt:lpstr>
      <vt:lpstr>Государственное учреждение образования   «Гомельский областной социально-педагогический центр»</vt:lpstr>
      <vt:lpstr> Нормативные правовые документы </vt:lpstr>
      <vt:lpstr>Презентация PowerPoint</vt:lpstr>
      <vt:lpstr>Психологическое обследование   кандидатов в усыновители, приемные родители и  родители-воспитатели и их обучение                              Глава 2 п.11.13 Положение о социально-педагогическом центре </vt:lpstr>
      <vt:lpstr> «Администрация детского интернатного учреждения, учреждения профессионально-технического, среднего специального, высшего образования, управление (отдел) образования по месту жительства вновь выявленного ребенка обязаны обеспечить подготовку ребенка к передаче на воспитание в приемную семью:   организовать психологическую и педагогическую диагностику ребенка;    провести оценку потребностей ребенка в соответствии с формой, утвержденной Министерством образования;  довести до сведения приемных родителей информацию о потребностях ребенка и рекомендации о формах и методах воспитания ребенка, соответствующих особенностям личности ребенка.»      </vt:lpstr>
      <vt:lpstr>Оценка потребностей ребенка</vt:lpstr>
      <vt:lpstr>Презентация PowerPoint</vt:lpstr>
      <vt:lpstr>  </vt:lpstr>
      <vt:lpstr>      «Книга жизни» </vt:lpstr>
      <vt:lpstr> Формы и методы  оказания психологической помощи  </vt:lpstr>
      <vt:lpstr>Презентация PowerPoint</vt:lpstr>
      <vt:lpstr>Презентация PowerPoint</vt:lpstr>
      <vt:lpstr>Презентация PowerPoint</vt:lpstr>
      <vt:lpstr>Презентация PowerPoint</vt:lpstr>
      <vt:lpstr>    В функции специалистов СПЦ, ответственными за сопровождение замещающих семей входит осуществление методической работы с семьями.                                        Глава2 п.16 Положение о социально-педагогическом центре  </vt:lpstr>
      <vt:lpstr> Клуб замещающих родителей</vt:lpstr>
      <vt:lpstr>Презентация PowerPoint</vt:lpstr>
      <vt:lpstr>Презентация PowerPoint</vt:lpstr>
      <vt:lpstr>Презентация PowerPoint</vt:lpstr>
      <vt:lpstr> </vt:lpstr>
      <vt:lpstr> Государственное учреждение образования   «Гомельский областной социально-педагогический центр»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426</cp:revision>
  <cp:lastPrinted>2022-04-29T13:40:57Z</cp:lastPrinted>
  <dcterms:created xsi:type="dcterms:W3CDTF">2016-02-15T06:51:51Z</dcterms:created>
  <dcterms:modified xsi:type="dcterms:W3CDTF">2022-04-29T13:49:39Z</dcterms:modified>
</cp:coreProperties>
</file>