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84" r:id="rId1"/>
  </p:sldMasterIdLst>
  <p:notesMasterIdLst>
    <p:notesMasterId r:id="rId24"/>
  </p:notesMasterIdLst>
  <p:sldIdLst>
    <p:sldId id="330" r:id="rId2"/>
    <p:sldId id="355" r:id="rId3"/>
    <p:sldId id="377" r:id="rId4"/>
    <p:sldId id="371" r:id="rId5"/>
    <p:sldId id="376" r:id="rId6"/>
    <p:sldId id="373" r:id="rId7"/>
    <p:sldId id="372" r:id="rId8"/>
    <p:sldId id="374" r:id="rId9"/>
    <p:sldId id="361" r:id="rId10"/>
    <p:sldId id="381" r:id="rId11"/>
    <p:sldId id="360" r:id="rId12"/>
    <p:sldId id="364" r:id="rId13"/>
    <p:sldId id="365" r:id="rId14"/>
    <p:sldId id="366" r:id="rId15"/>
    <p:sldId id="367" r:id="rId16"/>
    <p:sldId id="368" r:id="rId17"/>
    <p:sldId id="369" r:id="rId18"/>
    <p:sldId id="378" r:id="rId19"/>
    <p:sldId id="382" r:id="rId20"/>
    <p:sldId id="380" r:id="rId21"/>
    <p:sldId id="359" r:id="rId22"/>
    <p:sldId id="379" r:id="rId23"/>
  </p:sldIdLst>
  <p:sldSz cx="15119350" cy="8504238"/>
  <p:notesSz cx="6797675" cy="9925050"/>
  <p:defaultTextStyle>
    <a:defPPr lvl="0">
      <a:defRPr lang="en-US"/>
    </a:defPPr>
    <a:lvl1pPr marL="0" lvl="0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6747" lvl="1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3496" lvl="2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00243" lvl="3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66989" lvl="4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33739" lvl="5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00484" lvl="6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67231" lvl="7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33980" lvl="8" algn="l" defTabSz="11334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78">
          <p15:clr>
            <a:srgbClr val="A4A3A4"/>
          </p15:clr>
        </p15:guide>
        <p15:guide id="2" pos="4762">
          <p15:clr>
            <a:srgbClr val="A4A3A4"/>
          </p15:clr>
        </p15:guide>
        <p15:guide id="3" orient="horz" pos="2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30" y="-36"/>
      </p:cViewPr>
      <p:guideLst>
        <p:guide orient="horz" pos="2678"/>
        <p:guide orient="horz" pos="2679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B40516-B167-4E73-B83C-D2E3C363D8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6DD8E8-44F2-436A-A995-29CAB77F309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Изучение особенностей семейного воспитания несовершеннолетнего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2929A-9A07-4AF5-9CC3-EA5021D29B9E}" type="parTrans" cxnId="{483B52C3-2AD2-4490-9911-71B70DC7D919}">
      <dgm:prSet/>
      <dgm:spPr/>
      <dgm:t>
        <a:bodyPr/>
        <a:lstStyle/>
        <a:p>
          <a:endParaRPr lang="ru-RU"/>
        </a:p>
      </dgm:t>
    </dgm:pt>
    <dgm:pt modelId="{BE317506-99FE-49D8-AAF5-66707621403A}" type="sibTrans" cxnId="{483B52C3-2AD2-4490-9911-71B70DC7D919}">
      <dgm:prSet/>
      <dgm:spPr/>
      <dgm:t>
        <a:bodyPr/>
        <a:lstStyle/>
        <a:p>
          <a:endParaRPr lang="ru-RU"/>
        </a:p>
      </dgm:t>
    </dgm:pt>
    <dgm:pt modelId="{15DD03EA-3375-4F93-9E9F-C94A2A2E1D4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консультаций с несовершеннолетним и его законными представителями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D1930D-B7C8-4711-A160-46EF689EBB22}" type="parTrans" cxnId="{704FAAF7-31D9-4737-B21A-AA9C3010ADFB}">
      <dgm:prSet/>
      <dgm:spPr/>
      <dgm:t>
        <a:bodyPr/>
        <a:lstStyle/>
        <a:p>
          <a:endParaRPr lang="ru-RU"/>
        </a:p>
      </dgm:t>
    </dgm:pt>
    <dgm:pt modelId="{04B4F400-D619-4037-99E0-8261557560DF}" type="sibTrans" cxnId="{704FAAF7-31D9-4737-B21A-AA9C3010ADFB}">
      <dgm:prSet/>
      <dgm:spPr/>
      <dgm:t>
        <a:bodyPr/>
        <a:lstStyle/>
        <a:p>
          <a:endParaRPr lang="ru-RU"/>
        </a:p>
      </dgm:t>
    </dgm:pt>
    <dgm:pt modelId="{CFA349AE-C14C-4BEC-BCCC-6BD5A1FB041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психологической и социально-педагогической диагностики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BF0748-B789-4B62-B415-E6E0CCDFF591}" type="parTrans" cxnId="{B1BB6285-BDFD-4A44-B53E-2B153ED4A0E4}">
      <dgm:prSet/>
      <dgm:spPr/>
      <dgm:t>
        <a:bodyPr/>
        <a:lstStyle/>
        <a:p>
          <a:endParaRPr lang="ru-RU"/>
        </a:p>
      </dgm:t>
    </dgm:pt>
    <dgm:pt modelId="{686A70E3-401A-452B-84B1-6C00B88245FA}" type="sibTrans" cxnId="{B1BB6285-BDFD-4A44-B53E-2B153ED4A0E4}">
      <dgm:prSet/>
      <dgm:spPr/>
      <dgm:t>
        <a:bodyPr/>
        <a:lstStyle/>
        <a:p>
          <a:endParaRPr lang="ru-RU"/>
        </a:p>
      </dgm:t>
    </dgm:pt>
    <dgm:pt modelId="{744C23F4-E751-42F2-83E0-C98F7D9412F6}" type="pres">
      <dgm:prSet presAssocID="{51B40516-B167-4E73-B83C-D2E3C363D8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E48110-DD89-4F5C-AAB2-97691C1D1C75}" type="pres">
      <dgm:prSet presAssocID="{8C6DD8E8-44F2-436A-A995-29CAB77F3091}" presName="parentLin" presStyleCnt="0"/>
      <dgm:spPr/>
    </dgm:pt>
    <dgm:pt modelId="{44B062DB-DC81-4509-84F7-0B3FA360D57E}" type="pres">
      <dgm:prSet presAssocID="{8C6DD8E8-44F2-436A-A995-29CAB77F309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ED819A-FADF-453D-ABAF-285C99CF8F46}" type="pres">
      <dgm:prSet presAssocID="{8C6DD8E8-44F2-436A-A995-29CAB77F3091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6F800-12E6-42A9-8972-A0F4AB159E0D}" type="pres">
      <dgm:prSet presAssocID="{8C6DD8E8-44F2-436A-A995-29CAB77F3091}" presName="negativeSpace" presStyleCnt="0"/>
      <dgm:spPr/>
    </dgm:pt>
    <dgm:pt modelId="{8A345893-80C4-41BF-81D6-2E130E2C071A}" type="pres">
      <dgm:prSet presAssocID="{8C6DD8E8-44F2-436A-A995-29CAB77F3091}" presName="childText" presStyleLbl="conFgAcc1" presStyleIdx="0" presStyleCnt="3">
        <dgm:presLayoutVars>
          <dgm:bulletEnabled val="1"/>
        </dgm:presLayoutVars>
      </dgm:prSet>
      <dgm:spPr/>
    </dgm:pt>
    <dgm:pt modelId="{C17CFB01-1D97-4245-B8CE-FB48F8469F78}" type="pres">
      <dgm:prSet presAssocID="{BE317506-99FE-49D8-AAF5-66707621403A}" presName="spaceBetweenRectangles" presStyleCnt="0"/>
      <dgm:spPr/>
    </dgm:pt>
    <dgm:pt modelId="{D071C010-5926-4671-ACBA-BA89B8391A61}" type="pres">
      <dgm:prSet presAssocID="{15DD03EA-3375-4F93-9E9F-C94A2A2E1D4A}" presName="parentLin" presStyleCnt="0"/>
      <dgm:spPr/>
    </dgm:pt>
    <dgm:pt modelId="{C6AF8C4F-0506-446C-BA8B-1611D24F13EE}" type="pres">
      <dgm:prSet presAssocID="{15DD03EA-3375-4F93-9E9F-C94A2A2E1D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F850DB4-3398-4E98-A03F-5FD42335934C}" type="pres">
      <dgm:prSet presAssocID="{15DD03EA-3375-4F93-9E9F-C94A2A2E1D4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4042E-3823-4B40-BF3F-7E64D5FCED63}" type="pres">
      <dgm:prSet presAssocID="{15DD03EA-3375-4F93-9E9F-C94A2A2E1D4A}" presName="negativeSpace" presStyleCnt="0"/>
      <dgm:spPr/>
    </dgm:pt>
    <dgm:pt modelId="{FABC6380-8409-4AED-AC6F-1330C2F2DA3E}" type="pres">
      <dgm:prSet presAssocID="{15DD03EA-3375-4F93-9E9F-C94A2A2E1D4A}" presName="childText" presStyleLbl="conFgAcc1" presStyleIdx="1" presStyleCnt="3">
        <dgm:presLayoutVars>
          <dgm:bulletEnabled val="1"/>
        </dgm:presLayoutVars>
      </dgm:prSet>
      <dgm:spPr/>
    </dgm:pt>
    <dgm:pt modelId="{8A42C938-E9CD-41BB-941D-C8F60C8B9791}" type="pres">
      <dgm:prSet presAssocID="{04B4F400-D619-4037-99E0-8261557560DF}" presName="spaceBetweenRectangles" presStyleCnt="0"/>
      <dgm:spPr/>
    </dgm:pt>
    <dgm:pt modelId="{0FCC8778-6D62-47E6-9AF2-94FA3FCB9C9F}" type="pres">
      <dgm:prSet presAssocID="{CFA349AE-C14C-4BEC-BCCC-6BD5A1FB0410}" presName="parentLin" presStyleCnt="0"/>
      <dgm:spPr/>
    </dgm:pt>
    <dgm:pt modelId="{C93BA939-7E9C-48DE-96F6-DEA711474C60}" type="pres">
      <dgm:prSet presAssocID="{CFA349AE-C14C-4BEC-BCCC-6BD5A1FB041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D736C21-6EB7-4807-828B-8E51A303C123}" type="pres">
      <dgm:prSet presAssocID="{CFA349AE-C14C-4BEC-BCCC-6BD5A1FB0410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F3211-024E-4201-A57B-0AD3248BF2B9}" type="pres">
      <dgm:prSet presAssocID="{CFA349AE-C14C-4BEC-BCCC-6BD5A1FB0410}" presName="negativeSpace" presStyleCnt="0"/>
      <dgm:spPr/>
    </dgm:pt>
    <dgm:pt modelId="{D90300BD-927E-4396-8E77-11CD8B6C41E1}" type="pres">
      <dgm:prSet presAssocID="{CFA349AE-C14C-4BEC-BCCC-6BD5A1FB04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BB6285-BDFD-4A44-B53E-2B153ED4A0E4}" srcId="{51B40516-B167-4E73-B83C-D2E3C363D890}" destId="{CFA349AE-C14C-4BEC-BCCC-6BD5A1FB0410}" srcOrd="2" destOrd="0" parTransId="{AFBF0748-B789-4B62-B415-E6E0CCDFF591}" sibTransId="{686A70E3-401A-452B-84B1-6C00B88245FA}"/>
    <dgm:cxn modelId="{3DCA4F8E-970E-4943-A96B-F1EF3A86F801}" type="presOf" srcId="{15DD03EA-3375-4F93-9E9F-C94A2A2E1D4A}" destId="{CF850DB4-3398-4E98-A03F-5FD42335934C}" srcOrd="1" destOrd="0" presId="urn:microsoft.com/office/officeart/2005/8/layout/list1"/>
    <dgm:cxn modelId="{B075FE4F-0D88-46A0-BA9A-7AC55DBDFDF0}" type="presOf" srcId="{CFA349AE-C14C-4BEC-BCCC-6BD5A1FB0410}" destId="{CD736C21-6EB7-4807-828B-8E51A303C123}" srcOrd="1" destOrd="0" presId="urn:microsoft.com/office/officeart/2005/8/layout/list1"/>
    <dgm:cxn modelId="{704FAAF7-31D9-4737-B21A-AA9C3010ADFB}" srcId="{51B40516-B167-4E73-B83C-D2E3C363D890}" destId="{15DD03EA-3375-4F93-9E9F-C94A2A2E1D4A}" srcOrd="1" destOrd="0" parTransId="{4AD1930D-B7C8-4711-A160-46EF689EBB22}" sibTransId="{04B4F400-D619-4037-99E0-8261557560DF}"/>
    <dgm:cxn modelId="{6E115E47-4585-4393-ABA0-44A7738D28F5}" type="presOf" srcId="{15DD03EA-3375-4F93-9E9F-C94A2A2E1D4A}" destId="{C6AF8C4F-0506-446C-BA8B-1611D24F13EE}" srcOrd="0" destOrd="0" presId="urn:microsoft.com/office/officeart/2005/8/layout/list1"/>
    <dgm:cxn modelId="{E827B512-ABFA-4CE2-83EF-6F4D797D52AA}" type="presOf" srcId="{8C6DD8E8-44F2-436A-A995-29CAB77F3091}" destId="{72ED819A-FADF-453D-ABAF-285C99CF8F46}" srcOrd="1" destOrd="0" presId="urn:microsoft.com/office/officeart/2005/8/layout/list1"/>
    <dgm:cxn modelId="{00A6E928-8736-4126-BBFF-253AE3CF0A4C}" type="presOf" srcId="{51B40516-B167-4E73-B83C-D2E3C363D890}" destId="{744C23F4-E751-42F2-83E0-C98F7D9412F6}" srcOrd="0" destOrd="0" presId="urn:microsoft.com/office/officeart/2005/8/layout/list1"/>
    <dgm:cxn modelId="{4608F7E8-7A0F-4D1F-B1AB-A4B6F3BD6F56}" type="presOf" srcId="{CFA349AE-C14C-4BEC-BCCC-6BD5A1FB0410}" destId="{C93BA939-7E9C-48DE-96F6-DEA711474C60}" srcOrd="0" destOrd="0" presId="urn:microsoft.com/office/officeart/2005/8/layout/list1"/>
    <dgm:cxn modelId="{483B52C3-2AD2-4490-9911-71B70DC7D919}" srcId="{51B40516-B167-4E73-B83C-D2E3C363D890}" destId="{8C6DD8E8-44F2-436A-A995-29CAB77F3091}" srcOrd="0" destOrd="0" parTransId="{40D2929A-9A07-4AF5-9CC3-EA5021D29B9E}" sibTransId="{BE317506-99FE-49D8-AAF5-66707621403A}"/>
    <dgm:cxn modelId="{FA374C78-EDD7-41C4-9736-A9F63C990784}" type="presOf" srcId="{8C6DD8E8-44F2-436A-A995-29CAB77F3091}" destId="{44B062DB-DC81-4509-84F7-0B3FA360D57E}" srcOrd="0" destOrd="0" presId="urn:microsoft.com/office/officeart/2005/8/layout/list1"/>
    <dgm:cxn modelId="{653C0248-EA4E-42EE-8F78-15EBED88FA4A}" type="presParOf" srcId="{744C23F4-E751-42F2-83E0-C98F7D9412F6}" destId="{61E48110-DD89-4F5C-AAB2-97691C1D1C75}" srcOrd="0" destOrd="0" presId="urn:microsoft.com/office/officeart/2005/8/layout/list1"/>
    <dgm:cxn modelId="{A67FCCD3-123F-42C5-895B-42E706C7A02A}" type="presParOf" srcId="{61E48110-DD89-4F5C-AAB2-97691C1D1C75}" destId="{44B062DB-DC81-4509-84F7-0B3FA360D57E}" srcOrd="0" destOrd="0" presId="urn:microsoft.com/office/officeart/2005/8/layout/list1"/>
    <dgm:cxn modelId="{75344D68-74C5-410E-86CD-5905146B98A8}" type="presParOf" srcId="{61E48110-DD89-4F5C-AAB2-97691C1D1C75}" destId="{72ED819A-FADF-453D-ABAF-285C99CF8F46}" srcOrd="1" destOrd="0" presId="urn:microsoft.com/office/officeart/2005/8/layout/list1"/>
    <dgm:cxn modelId="{9F1FC63C-CB6C-46B9-8FF9-E3DC00375959}" type="presParOf" srcId="{744C23F4-E751-42F2-83E0-C98F7D9412F6}" destId="{4826F800-12E6-42A9-8972-A0F4AB159E0D}" srcOrd="1" destOrd="0" presId="urn:microsoft.com/office/officeart/2005/8/layout/list1"/>
    <dgm:cxn modelId="{B45A07DE-4245-46EB-B86C-2217F2339710}" type="presParOf" srcId="{744C23F4-E751-42F2-83E0-C98F7D9412F6}" destId="{8A345893-80C4-41BF-81D6-2E130E2C071A}" srcOrd="2" destOrd="0" presId="urn:microsoft.com/office/officeart/2005/8/layout/list1"/>
    <dgm:cxn modelId="{FEF345D6-4048-41F6-BD6A-594B933A5101}" type="presParOf" srcId="{744C23F4-E751-42F2-83E0-C98F7D9412F6}" destId="{C17CFB01-1D97-4245-B8CE-FB48F8469F78}" srcOrd="3" destOrd="0" presId="urn:microsoft.com/office/officeart/2005/8/layout/list1"/>
    <dgm:cxn modelId="{1766A7B9-AFAD-427A-B48F-73C97E6BC6B4}" type="presParOf" srcId="{744C23F4-E751-42F2-83E0-C98F7D9412F6}" destId="{D071C010-5926-4671-ACBA-BA89B8391A61}" srcOrd="4" destOrd="0" presId="urn:microsoft.com/office/officeart/2005/8/layout/list1"/>
    <dgm:cxn modelId="{66E1D125-435A-472B-BA19-96503F430D20}" type="presParOf" srcId="{D071C010-5926-4671-ACBA-BA89B8391A61}" destId="{C6AF8C4F-0506-446C-BA8B-1611D24F13EE}" srcOrd="0" destOrd="0" presId="urn:microsoft.com/office/officeart/2005/8/layout/list1"/>
    <dgm:cxn modelId="{D7C21D75-A37C-4D66-9F3C-9DF6B28586F9}" type="presParOf" srcId="{D071C010-5926-4671-ACBA-BA89B8391A61}" destId="{CF850DB4-3398-4E98-A03F-5FD42335934C}" srcOrd="1" destOrd="0" presId="urn:microsoft.com/office/officeart/2005/8/layout/list1"/>
    <dgm:cxn modelId="{89C9595F-59AD-4A67-A948-A42471F19949}" type="presParOf" srcId="{744C23F4-E751-42F2-83E0-C98F7D9412F6}" destId="{C904042E-3823-4B40-BF3F-7E64D5FCED63}" srcOrd="5" destOrd="0" presId="urn:microsoft.com/office/officeart/2005/8/layout/list1"/>
    <dgm:cxn modelId="{EE5758AA-7C45-4E16-91A5-571CCD7B108F}" type="presParOf" srcId="{744C23F4-E751-42F2-83E0-C98F7D9412F6}" destId="{FABC6380-8409-4AED-AC6F-1330C2F2DA3E}" srcOrd="6" destOrd="0" presId="urn:microsoft.com/office/officeart/2005/8/layout/list1"/>
    <dgm:cxn modelId="{36B1511B-315D-4598-86D0-557AE974BDC3}" type="presParOf" srcId="{744C23F4-E751-42F2-83E0-C98F7D9412F6}" destId="{8A42C938-E9CD-41BB-941D-C8F60C8B9791}" srcOrd="7" destOrd="0" presId="urn:microsoft.com/office/officeart/2005/8/layout/list1"/>
    <dgm:cxn modelId="{931DC565-9E7E-457A-B0B3-80764684F12A}" type="presParOf" srcId="{744C23F4-E751-42F2-83E0-C98F7D9412F6}" destId="{0FCC8778-6D62-47E6-9AF2-94FA3FCB9C9F}" srcOrd="8" destOrd="0" presId="urn:microsoft.com/office/officeart/2005/8/layout/list1"/>
    <dgm:cxn modelId="{119F521B-D9A0-4218-886E-DBBB0D7C1137}" type="presParOf" srcId="{0FCC8778-6D62-47E6-9AF2-94FA3FCB9C9F}" destId="{C93BA939-7E9C-48DE-96F6-DEA711474C60}" srcOrd="0" destOrd="0" presId="urn:microsoft.com/office/officeart/2005/8/layout/list1"/>
    <dgm:cxn modelId="{C5604DAD-92E6-4835-A23C-188208EBF45E}" type="presParOf" srcId="{0FCC8778-6D62-47E6-9AF2-94FA3FCB9C9F}" destId="{CD736C21-6EB7-4807-828B-8E51A303C123}" srcOrd="1" destOrd="0" presId="urn:microsoft.com/office/officeart/2005/8/layout/list1"/>
    <dgm:cxn modelId="{A453C5E8-FA79-4661-9E32-2E50B596F732}" type="presParOf" srcId="{744C23F4-E751-42F2-83E0-C98F7D9412F6}" destId="{BBDF3211-024E-4201-A57B-0AD3248BF2B9}" srcOrd="9" destOrd="0" presId="urn:microsoft.com/office/officeart/2005/8/layout/list1"/>
    <dgm:cxn modelId="{D4C79DA3-B46C-4C5B-9480-4CFD5702FEE5}" type="presParOf" srcId="{744C23F4-E751-42F2-83E0-C98F7D9412F6}" destId="{D90300BD-927E-4396-8E77-11CD8B6C41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24A879-E480-4E7D-A62C-9B3560FE40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2F6C9-2745-4C49-8F2E-127792DA9C7C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диагностики</a:t>
          </a:r>
          <a:endParaRPr lang="ru-RU" sz="4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829A2-579A-436D-8C8C-6D8ED3ACDA4F}" type="parTrans" cxnId="{97B90D62-4883-4D61-B7A6-58354780ABF9}">
      <dgm:prSet/>
      <dgm:spPr/>
      <dgm:t>
        <a:bodyPr/>
        <a:lstStyle/>
        <a:p>
          <a:endParaRPr lang="ru-RU"/>
        </a:p>
      </dgm:t>
    </dgm:pt>
    <dgm:pt modelId="{DCD1227F-D659-4804-9C38-9B4A8A8C0E98}" type="sibTrans" cxnId="{97B90D62-4883-4D61-B7A6-58354780ABF9}">
      <dgm:prSet/>
      <dgm:spPr/>
      <dgm:t>
        <a:bodyPr/>
        <a:lstStyle/>
        <a:p>
          <a:endParaRPr lang="ru-RU"/>
        </a:p>
      </dgm:t>
    </dgm:pt>
    <dgm:pt modelId="{58E74EDB-D558-44F5-AC5F-BC1FB6F44189}" type="asst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Социально-педагогическая поддержка и психологическая помощь</a:t>
          </a:r>
          <a:endParaRPr lang="ru-RU" sz="3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918B4C-35A2-40F1-A9F8-FFE985B4CDA9}" type="parTrans" cxnId="{D231530F-0142-441E-9051-3D2FAB9A2402}">
      <dgm:prSet/>
      <dgm:spPr/>
      <dgm:t>
        <a:bodyPr/>
        <a:lstStyle/>
        <a:p>
          <a:endParaRPr lang="ru-RU"/>
        </a:p>
      </dgm:t>
    </dgm:pt>
    <dgm:pt modelId="{4FF61BE2-264C-48AC-888E-E9BA3AFF0DDC}" type="sibTrans" cxnId="{D231530F-0142-441E-9051-3D2FAB9A2402}">
      <dgm:prSet/>
      <dgm:spPr/>
      <dgm:t>
        <a:bodyPr/>
        <a:lstStyle/>
        <a:p>
          <a:endParaRPr lang="ru-RU"/>
        </a:p>
      </dgm:t>
    </dgm:pt>
    <dgm:pt modelId="{3D8ACB18-8893-4D45-A015-E41D0D2B278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методы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4F8DD4-C26E-40C4-B48F-BF875C43A5FB}" type="parTrans" cxnId="{1DAA7B0C-6D85-4D58-BCB0-1F36AA593439}">
      <dgm:prSet/>
      <dgm:spPr/>
      <dgm:t>
        <a:bodyPr/>
        <a:lstStyle/>
        <a:p>
          <a:endParaRPr lang="ru-RU"/>
        </a:p>
      </dgm:t>
    </dgm:pt>
    <dgm:pt modelId="{EA584F17-0838-4962-88A5-0206C7107DD3}" type="sibTrans" cxnId="{1DAA7B0C-6D85-4D58-BCB0-1F36AA593439}">
      <dgm:prSet/>
      <dgm:spPr/>
      <dgm:t>
        <a:bodyPr/>
        <a:lstStyle/>
        <a:p>
          <a:endParaRPr lang="ru-RU"/>
        </a:p>
      </dgm:t>
    </dgm:pt>
    <dgm:pt modelId="{E525CC30-1393-4494-86E9-8192F51DE69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871785-0F56-4731-8882-59FFCC092171}" type="parTrans" cxnId="{E93D44BF-820E-4819-8999-A73BAF24D2AD}">
      <dgm:prSet/>
      <dgm:spPr/>
      <dgm:t>
        <a:bodyPr/>
        <a:lstStyle/>
        <a:p>
          <a:endParaRPr lang="ru-RU"/>
        </a:p>
      </dgm:t>
    </dgm:pt>
    <dgm:pt modelId="{6D1A80F5-027D-40A4-89BA-1304D14F2262}" type="sibTrans" cxnId="{E93D44BF-820E-4819-8999-A73BAF24D2AD}">
      <dgm:prSet/>
      <dgm:spPr/>
      <dgm:t>
        <a:bodyPr/>
        <a:lstStyle/>
        <a:p>
          <a:endParaRPr lang="ru-RU"/>
        </a:p>
      </dgm:t>
    </dgm:pt>
    <dgm:pt modelId="{6C8E423D-8E80-4BD6-A1C5-D14D6FE43B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3CE375-5981-48C7-94CE-8B8740BDDF67}" type="parTrans" cxnId="{9DF7E8DD-006D-4F17-9322-E4F840CEF56E}">
      <dgm:prSet/>
      <dgm:spPr/>
      <dgm:t>
        <a:bodyPr/>
        <a:lstStyle/>
        <a:p>
          <a:endParaRPr lang="ru-RU"/>
        </a:p>
      </dgm:t>
    </dgm:pt>
    <dgm:pt modelId="{BABECDD5-501C-47D6-999E-0517A4D54E6A}" type="sibTrans" cxnId="{9DF7E8DD-006D-4F17-9322-E4F840CEF56E}">
      <dgm:prSet/>
      <dgm:spPr/>
      <dgm:t>
        <a:bodyPr/>
        <a:lstStyle/>
        <a:p>
          <a:endParaRPr lang="ru-RU"/>
        </a:p>
      </dgm:t>
    </dgm:pt>
    <dgm:pt modelId="{17EF1E56-10F2-42E2-84FE-CB5F9F900B57}" type="pres">
      <dgm:prSet presAssocID="{4424A879-E480-4E7D-A62C-9B3560FE40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4B6465-322E-4D2C-A7A5-5B7ACD4FE0C8}" type="pres">
      <dgm:prSet presAssocID="{A3E2F6C9-2745-4C49-8F2E-127792DA9C7C}" presName="hierRoot1" presStyleCnt="0">
        <dgm:presLayoutVars>
          <dgm:hierBranch val="init"/>
        </dgm:presLayoutVars>
      </dgm:prSet>
      <dgm:spPr/>
    </dgm:pt>
    <dgm:pt modelId="{0427EEBA-DD52-48D0-B2FC-217151B43AE5}" type="pres">
      <dgm:prSet presAssocID="{A3E2F6C9-2745-4C49-8F2E-127792DA9C7C}" presName="rootComposite1" presStyleCnt="0"/>
      <dgm:spPr/>
    </dgm:pt>
    <dgm:pt modelId="{BEE18A44-9002-49F3-A5F0-CA8859E1476E}" type="pres">
      <dgm:prSet presAssocID="{A3E2F6C9-2745-4C49-8F2E-127792DA9C7C}" presName="rootText1" presStyleLbl="node0" presStyleIdx="0" presStyleCnt="1" custScaleX="321316" custLinFactNeighborX="-2720" custLinFactNeighborY="-27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096DD-0430-4607-9EF3-D71D4F289337}" type="pres">
      <dgm:prSet presAssocID="{A3E2F6C9-2745-4C49-8F2E-127792DA9C7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D1DD4C-7BA5-4CFE-AE11-546F34F4FD72}" type="pres">
      <dgm:prSet presAssocID="{A3E2F6C9-2745-4C49-8F2E-127792DA9C7C}" presName="hierChild2" presStyleCnt="0"/>
      <dgm:spPr/>
    </dgm:pt>
    <dgm:pt modelId="{C8D3DA9A-17A0-47F0-8C32-6A3931391519}" type="pres">
      <dgm:prSet presAssocID="{424F8DD4-C26E-40C4-B48F-BF875C43A5F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5F2BFFE-FA0B-4254-8724-D478DE7546A5}" type="pres">
      <dgm:prSet presAssocID="{3D8ACB18-8893-4D45-A015-E41D0D2B2782}" presName="hierRoot2" presStyleCnt="0">
        <dgm:presLayoutVars>
          <dgm:hierBranch val="init"/>
        </dgm:presLayoutVars>
      </dgm:prSet>
      <dgm:spPr/>
    </dgm:pt>
    <dgm:pt modelId="{0B7F190D-8FB5-46E6-A38B-F7AF11E3FF59}" type="pres">
      <dgm:prSet presAssocID="{3D8ACB18-8893-4D45-A015-E41D0D2B2782}" presName="rootComposite" presStyleCnt="0"/>
      <dgm:spPr/>
    </dgm:pt>
    <dgm:pt modelId="{65BE49EA-E815-4CB4-BB32-2131495D1B71}" type="pres">
      <dgm:prSet presAssocID="{3D8ACB18-8893-4D45-A015-E41D0D2B2782}" presName="rootText" presStyleLbl="node2" presStyleIdx="0" presStyleCnt="3" custScaleX="130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94AB21-97C6-4F3D-96F0-390BC8860661}" type="pres">
      <dgm:prSet presAssocID="{3D8ACB18-8893-4D45-A015-E41D0D2B2782}" presName="rootConnector" presStyleLbl="node2" presStyleIdx="0" presStyleCnt="3"/>
      <dgm:spPr/>
      <dgm:t>
        <a:bodyPr/>
        <a:lstStyle/>
        <a:p>
          <a:endParaRPr lang="ru-RU"/>
        </a:p>
      </dgm:t>
    </dgm:pt>
    <dgm:pt modelId="{45BDF3F3-139C-48D5-A715-372C41E959F6}" type="pres">
      <dgm:prSet presAssocID="{3D8ACB18-8893-4D45-A015-E41D0D2B2782}" presName="hierChild4" presStyleCnt="0"/>
      <dgm:spPr/>
    </dgm:pt>
    <dgm:pt modelId="{B2648ED8-3258-4EF6-B80C-1AC049194E8C}" type="pres">
      <dgm:prSet presAssocID="{3D8ACB18-8893-4D45-A015-E41D0D2B2782}" presName="hierChild5" presStyleCnt="0"/>
      <dgm:spPr/>
    </dgm:pt>
    <dgm:pt modelId="{1E06CA9E-7703-483D-A9FF-98D519FD42E3}" type="pres">
      <dgm:prSet presAssocID="{A2871785-0F56-4731-8882-59FFCC09217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2E8AD661-0DA5-4D8C-866F-530C49B77710}" type="pres">
      <dgm:prSet presAssocID="{E525CC30-1393-4494-86E9-8192F51DE691}" presName="hierRoot2" presStyleCnt="0">
        <dgm:presLayoutVars>
          <dgm:hierBranch val="init"/>
        </dgm:presLayoutVars>
      </dgm:prSet>
      <dgm:spPr/>
    </dgm:pt>
    <dgm:pt modelId="{88BCEF19-840A-4355-BA47-EE5AA02DFC95}" type="pres">
      <dgm:prSet presAssocID="{E525CC30-1393-4494-86E9-8192F51DE691}" presName="rootComposite" presStyleCnt="0"/>
      <dgm:spPr/>
    </dgm:pt>
    <dgm:pt modelId="{60F3443F-3F81-41B0-9E07-DCD0F0392163}" type="pres">
      <dgm:prSet presAssocID="{E525CC30-1393-4494-86E9-8192F51DE691}" presName="rootText" presStyleLbl="node2" presStyleIdx="1" presStyleCnt="3" custScaleX="117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FAEAAF-CE34-4F46-BF19-734906EC3B69}" type="pres">
      <dgm:prSet presAssocID="{E525CC30-1393-4494-86E9-8192F51DE691}" presName="rootConnector" presStyleLbl="node2" presStyleIdx="1" presStyleCnt="3"/>
      <dgm:spPr/>
      <dgm:t>
        <a:bodyPr/>
        <a:lstStyle/>
        <a:p>
          <a:endParaRPr lang="ru-RU"/>
        </a:p>
      </dgm:t>
    </dgm:pt>
    <dgm:pt modelId="{2B39AB2D-D982-4825-897C-C00A7EC3D3A6}" type="pres">
      <dgm:prSet presAssocID="{E525CC30-1393-4494-86E9-8192F51DE691}" presName="hierChild4" presStyleCnt="0"/>
      <dgm:spPr/>
    </dgm:pt>
    <dgm:pt modelId="{FDAAD401-6AF6-42F4-9E7D-15A7DDCB7B9E}" type="pres">
      <dgm:prSet presAssocID="{E525CC30-1393-4494-86E9-8192F51DE691}" presName="hierChild5" presStyleCnt="0"/>
      <dgm:spPr/>
    </dgm:pt>
    <dgm:pt modelId="{63E53666-F0FB-4DC5-A3F3-5FD0BD488DFF}" type="pres">
      <dgm:prSet presAssocID="{5D3CE375-5981-48C7-94CE-8B8740BDDF6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20B6FF3-093B-4BA6-A929-E2F395E38093}" type="pres">
      <dgm:prSet presAssocID="{6C8E423D-8E80-4BD6-A1C5-D14D6FE43B2E}" presName="hierRoot2" presStyleCnt="0">
        <dgm:presLayoutVars>
          <dgm:hierBranch val="init"/>
        </dgm:presLayoutVars>
      </dgm:prSet>
      <dgm:spPr/>
    </dgm:pt>
    <dgm:pt modelId="{B752953D-B244-4868-B8D0-365AE809E1C8}" type="pres">
      <dgm:prSet presAssocID="{6C8E423D-8E80-4BD6-A1C5-D14D6FE43B2E}" presName="rootComposite" presStyleCnt="0"/>
      <dgm:spPr/>
    </dgm:pt>
    <dgm:pt modelId="{7C9075F4-9F4B-4E70-ADD0-F32683BEF629}" type="pres">
      <dgm:prSet presAssocID="{6C8E423D-8E80-4BD6-A1C5-D14D6FE43B2E}" presName="rootText" presStyleLbl="node2" presStyleIdx="2" presStyleCnt="3" custScaleX="117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A0A3FD-A0DD-4BC7-8CF2-E7E2250015F8}" type="pres">
      <dgm:prSet presAssocID="{6C8E423D-8E80-4BD6-A1C5-D14D6FE43B2E}" presName="rootConnector" presStyleLbl="node2" presStyleIdx="2" presStyleCnt="3"/>
      <dgm:spPr/>
      <dgm:t>
        <a:bodyPr/>
        <a:lstStyle/>
        <a:p>
          <a:endParaRPr lang="ru-RU"/>
        </a:p>
      </dgm:t>
    </dgm:pt>
    <dgm:pt modelId="{1C178335-5C69-4886-9BEC-7EBB93B2AEF4}" type="pres">
      <dgm:prSet presAssocID="{6C8E423D-8E80-4BD6-A1C5-D14D6FE43B2E}" presName="hierChild4" presStyleCnt="0"/>
      <dgm:spPr/>
    </dgm:pt>
    <dgm:pt modelId="{2E4FF531-4F42-47DC-96A7-493FBF677564}" type="pres">
      <dgm:prSet presAssocID="{6C8E423D-8E80-4BD6-A1C5-D14D6FE43B2E}" presName="hierChild5" presStyleCnt="0"/>
      <dgm:spPr/>
    </dgm:pt>
    <dgm:pt modelId="{F111F3DD-6D2A-46D3-B25D-1A48CCCC2DAB}" type="pres">
      <dgm:prSet presAssocID="{A3E2F6C9-2745-4C49-8F2E-127792DA9C7C}" presName="hierChild3" presStyleCnt="0"/>
      <dgm:spPr/>
    </dgm:pt>
    <dgm:pt modelId="{D01E8EE8-2A28-4E20-9906-64AFD22034C6}" type="pres">
      <dgm:prSet presAssocID="{11918B4C-35A2-40F1-A9F8-FFE985B4CDA9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731C3E49-4B2B-432A-9490-439885FFEF67}" type="pres">
      <dgm:prSet presAssocID="{58E74EDB-D558-44F5-AC5F-BC1FB6F44189}" presName="hierRoot3" presStyleCnt="0">
        <dgm:presLayoutVars>
          <dgm:hierBranch val="init"/>
        </dgm:presLayoutVars>
      </dgm:prSet>
      <dgm:spPr/>
    </dgm:pt>
    <dgm:pt modelId="{8CDF0913-CA96-43F1-B832-F713A32BA4F8}" type="pres">
      <dgm:prSet presAssocID="{58E74EDB-D558-44F5-AC5F-BC1FB6F44189}" presName="rootComposite3" presStyleCnt="0"/>
      <dgm:spPr/>
    </dgm:pt>
    <dgm:pt modelId="{441F796C-3E7F-438B-B357-1BBDAC954DED}" type="pres">
      <dgm:prSet presAssocID="{58E74EDB-D558-44F5-AC5F-BC1FB6F44189}" presName="rootText3" presStyleLbl="asst1" presStyleIdx="0" presStyleCnt="1" custScaleX="229030" custLinFactNeighborX="-1315" custLinFactNeighborY="-43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6B8670-7FA8-40F3-91E8-262824D0E5AE}" type="pres">
      <dgm:prSet presAssocID="{58E74EDB-D558-44F5-AC5F-BC1FB6F4418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B4C935F-116F-4B3F-A9A9-85655D6FC3E5}" type="pres">
      <dgm:prSet presAssocID="{58E74EDB-D558-44F5-AC5F-BC1FB6F44189}" presName="hierChild6" presStyleCnt="0"/>
      <dgm:spPr/>
    </dgm:pt>
    <dgm:pt modelId="{9B66F99D-653F-43C3-8289-5E6DA3C7C56C}" type="pres">
      <dgm:prSet presAssocID="{58E74EDB-D558-44F5-AC5F-BC1FB6F44189}" presName="hierChild7" presStyleCnt="0"/>
      <dgm:spPr/>
    </dgm:pt>
  </dgm:ptLst>
  <dgm:cxnLst>
    <dgm:cxn modelId="{E3F0EF7C-003B-46E7-9FF3-FA0548F9B896}" type="presOf" srcId="{A3E2F6C9-2745-4C49-8F2E-127792DA9C7C}" destId="{BEE18A44-9002-49F3-A5F0-CA8859E1476E}" srcOrd="0" destOrd="0" presId="urn:microsoft.com/office/officeart/2005/8/layout/orgChart1"/>
    <dgm:cxn modelId="{82A959CA-FC20-489C-9390-39484D0DDEAE}" type="presOf" srcId="{A3E2F6C9-2745-4C49-8F2E-127792DA9C7C}" destId="{7B5096DD-0430-4607-9EF3-D71D4F289337}" srcOrd="1" destOrd="0" presId="urn:microsoft.com/office/officeart/2005/8/layout/orgChart1"/>
    <dgm:cxn modelId="{D85A92AB-0822-4050-A4D2-3B1D7CB10778}" type="presOf" srcId="{11918B4C-35A2-40F1-A9F8-FFE985B4CDA9}" destId="{D01E8EE8-2A28-4E20-9906-64AFD22034C6}" srcOrd="0" destOrd="0" presId="urn:microsoft.com/office/officeart/2005/8/layout/orgChart1"/>
    <dgm:cxn modelId="{D231530F-0142-441E-9051-3D2FAB9A2402}" srcId="{A3E2F6C9-2745-4C49-8F2E-127792DA9C7C}" destId="{58E74EDB-D558-44F5-AC5F-BC1FB6F44189}" srcOrd="0" destOrd="0" parTransId="{11918B4C-35A2-40F1-A9F8-FFE985B4CDA9}" sibTransId="{4FF61BE2-264C-48AC-888E-E9BA3AFF0DDC}"/>
    <dgm:cxn modelId="{145B2A27-BFEF-4803-B3AA-D3462EF6BF6C}" type="presOf" srcId="{5D3CE375-5981-48C7-94CE-8B8740BDDF67}" destId="{63E53666-F0FB-4DC5-A3F3-5FD0BD488DFF}" srcOrd="0" destOrd="0" presId="urn:microsoft.com/office/officeart/2005/8/layout/orgChart1"/>
    <dgm:cxn modelId="{AA2A4F31-666B-430C-A6EB-A55CD9BEB725}" type="presOf" srcId="{4424A879-E480-4E7D-A62C-9B3560FE4007}" destId="{17EF1E56-10F2-42E2-84FE-CB5F9F900B57}" srcOrd="0" destOrd="0" presId="urn:microsoft.com/office/officeart/2005/8/layout/orgChart1"/>
    <dgm:cxn modelId="{010C1246-FB43-418E-B0E1-187C24CE847C}" type="presOf" srcId="{3D8ACB18-8893-4D45-A015-E41D0D2B2782}" destId="{7A94AB21-97C6-4F3D-96F0-390BC8860661}" srcOrd="1" destOrd="0" presId="urn:microsoft.com/office/officeart/2005/8/layout/orgChart1"/>
    <dgm:cxn modelId="{9DF7E8DD-006D-4F17-9322-E4F840CEF56E}" srcId="{A3E2F6C9-2745-4C49-8F2E-127792DA9C7C}" destId="{6C8E423D-8E80-4BD6-A1C5-D14D6FE43B2E}" srcOrd="3" destOrd="0" parTransId="{5D3CE375-5981-48C7-94CE-8B8740BDDF67}" sibTransId="{BABECDD5-501C-47D6-999E-0517A4D54E6A}"/>
    <dgm:cxn modelId="{DA318190-4F5A-4106-B072-94802F367C6E}" type="presOf" srcId="{424F8DD4-C26E-40C4-B48F-BF875C43A5FB}" destId="{C8D3DA9A-17A0-47F0-8C32-6A3931391519}" srcOrd="0" destOrd="0" presId="urn:microsoft.com/office/officeart/2005/8/layout/orgChart1"/>
    <dgm:cxn modelId="{2632B997-D18B-4E06-89B8-286434451A2C}" type="presOf" srcId="{6C8E423D-8E80-4BD6-A1C5-D14D6FE43B2E}" destId="{E6A0A3FD-A0DD-4BC7-8CF2-E7E2250015F8}" srcOrd="1" destOrd="0" presId="urn:microsoft.com/office/officeart/2005/8/layout/orgChart1"/>
    <dgm:cxn modelId="{294EA26B-CC90-467C-8C14-FA634CFF8608}" type="presOf" srcId="{E525CC30-1393-4494-86E9-8192F51DE691}" destId="{60F3443F-3F81-41B0-9E07-DCD0F0392163}" srcOrd="0" destOrd="0" presId="urn:microsoft.com/office/officeart/2005/8/layout/orgChart1"/>
    <dgm:cxn modelId="{97B90D62-4883-4D61-B7A6-58354780ABF9}" srcId="{4424A879-E480-4E7D-A62C-9B3560FE4007}" destId="{A3E2F6C9-2745-4C49-8F2E-127792DA9C7C}" srcOrd="0" destOrd="0" parTransId="{651829A2-579A-436D-8C8C-6D8ED3ACDA4F}" sibTransId="{DCD1227F-D659-4804-9C38-9B4A8A8C0E98}"/>
    <dgm:cxn modelId="{3C927AA8-77D2-46F2-B42D-44573DFC2C7A}" type="presOf" srcId="{6C8E423D-8E80-4BD6-A1C5-D14D6FE43B2E}" destId="{7C9075F4-9F4B-4E70-ADD0-F32683BEF629}" srcOrd="0" destOrd="0" presId="urn:microsoft.com/office/officeart/2005/8/layout/orgChart1"/>
    <dgm:cxn modelId="{38866967-B875-4F53-B4FB-E9070357586C}" type="presOf" srcId="{E525CC30-1393-4494-86E9-8192F51DE691}" destId="{76FAEAAF-CE34-4F46-BF19-734906EC3B69}" srcOrd="1" destOrd="0" presId="urn:microsoft.com/office/officeart/2005/8/layout/orgChart1"/>
    <dgm:cxn modelId="{BDB18D12-DF98-411D-B094-95E21CC42C38}" type="presOf" srcId="{58E74EDB-D558-44F5-AC5F-BC1FB6F44189}" destId="{441F796C-3E7F-438B-B357-1BBDAC954DED}" srcOrd="0" destOrd="0" presId="urn:microsoft.com/office/officeart/2005/8/layout/orgChart1"/>
    <dgm:cxn modelId="{1DAA7B0C-6D85-4D58-BCB0-1F36AA593439}" srcId="{A3E2F6C9-2745-4C49-8F2E-127792DA9C7C}" destId="{3D8ACB18-8893-4D45-A015-E41D0D2B2782}" srcOrd="1" destOrd="0" parTransId="{424F8DD4-C26E-40C4-B48F-BF875C43A5FB}" sibTransId="{EA584F17-0838-4962-88A5-0206C7107DD3}"/>
    <dgm:cxn modelId="{C6B0BCBF-C5FC-45E4-A727-7ABE7262595F}" type="presOf" srcId="{A2871785-0F56-4731-8882-59FFCC092171}" destId="{1E06CA9E-7703-483D-A9FF-98D519FD42E3}" srcOrd="0" destOrd="0" presId="urn:microsoft.com/office/officeart/2005/8/layout/orgChart1"/>
    <dgm:cxn modelId="{E93D44BF-820E-4819-8999-A73BAF24D2AD}" srcId="{A3E2F6C9-2745-4C49-8F2E-127792DA9C7C}" destId="{E525CC30-1393-4494-86E9-8192F51DE691}" srcOrd="2" destOrd="0" parTransId="{A2871785-0F56-4731-8882-59FFCC092171}" sibTransId="{6D1A80F5-027D-40A4-89BA-1304D14F2262}"/>
    <dgm:cxn modelId="{DB7FDC1B-AD0C-4F76-9906-C170436F0B26}" type="presOf" srcId="{3D8ACB18-8893-4D45-A015-E41D0D2B2782}" destId="{65BE49EA-E815-4CB4-BB32-2131495D1B71}" srcOrd="0" destOrd="0" presId="urn:microsoft.com/office/officeart/2005/8/layout/orgChart1"/>
    <dgm:cxn modelId="{B7B0092B-7E0D-486B-90C6-316BBA1C7C78}" type="presOf" srcId="{58E74EDB-D558-44F5-AC5F-BC1FB6F44189}" destId="{F76B8670-7FA8-40F3-91E8-262824D0E5AE}" srcOrd="1" destOrd="0" presId="urn:microsoft.com/office/officeart/2005/8/layout/orgChart1"/>
    <dgm:cxn modelId="{DEBF791C-1971-405C-AA84-C7453BABF8AC}" type="presParOf" srcId="{17EF1E56-10F2-42E2-84FE-CB5F9F900B57}" destId="{4D4B6465-322E-4D2C-A7A5-5B7ACD4FE0C8}" srcOrd="0" destOrd="0" presId="urn:microsoft.com/office/officeart/2005/8/layout/orgChart1"/>
    <dgm:cxn modelId="{018C8A9D-CE9E-4CC0-97C8-A3DE428F22CE}" type="presParOf" srcId="{4D4B6465-322E-4D2C-A7A5-5B7ACD4FE0C8}" destId="{0427EEBA-DD52-48D0-B2FC-217151B43AE5}" srcOrd="0" destOrd="0" presId="urn:microsoft.com/office/officeart/2005/8/layout/orgChart1"/>
    <dgm:cxn modelId="{B3026B79-5A7C-494B-AD39-175FB783217E}" type="presParOf" srcId="{0427EEBA-DD52-48D0-B2FC-217151B43AE5}" destId="{BEE18A44-9002-49F3-A5F0-CA8859E1476E}" srcOrd="0" destOrd="0" presId="urn:microsoft.com/office/officeart/2005/8/layout/orgChart1"/>
    <dgm:cxn modelId="{2028EA5C-8B69-419A-9B1E-7667C01AB227}" type="presParOf" srcId="{0427EEBA-DD52-48D0-B2FC-217151B43AE5}" destId="{7B5096DD-0430-4607-9EF3-D71D4F289337}" srcOrd="1" destOrd="0" presId="urn:microsoft.com/office/officeart/2005/8/layout/orgChart1"/>
    <dgm:cxn modelId="{6B83BBAC-6AB3-451A-8946-A81B1C6257FF}" type="presParOf" srcId="{4D4B6465-322E-4D2C-A7A5-5B7ACD4FE0C8}" destId="{C7D1DD4C-7BA5-4CFE-AE11-546F34F4FD72}" srcOrd="1" destOrd="0" presId="urn:microsoft.com/office/officeart/2005/8/layout/orgChart1"/>
    <dgm:cxn modelId="{862DEC61-93EE-47AF-A9A9-166D45B05B91}" type="presParOf" srcId="{C7D1DD4C-7BA5-4CFE-AE11-546F34F4FD72}" destId="{C8D3DA9A-17A0-47F0-8C32-6A3931391519}" srcOrd="0" destOrd="0" presId="urn:microsoft.com/office/officeart/2005/8/layout/orgChart1"/>
    <dgm:cxn modelId="{5ADC7440-DC87-4D3E-A4AF-BBA43709A38B}" type="presParOf" srcId="{C7D1DD4C-7BA5-4CFE-AE11-546F34F4FD72}" destId="{D5F2BFFE-FA0B-4254-8724-D478DE7546A5}" srcOrd="1" destOrd="0" presId="urn:microsoft.com/office/officeart/2005/8/layout/orgChart1"/>
    <dgm:cxn modelId="{BE000362-466F-4B03-A888-5BC6AFCAD81C}" type="presParOf" srcId="{D5F2BFFE-FA0B-4254-8724-D478DE7546A5}" destId="{0B7F190D-8FB5-46E6-A38B-F7AF11E3FF59}" srcOrd="0" destOrd="0" presId="urn:microsoft.com/office/officeart/2005/8/layout/orgChart1"/>
    <dgm:cxn modelId="{BD44DB5C-E048-4436-9CF7-0A6574395EC2}" type="presParOf" srcId="{0B7F190D-8FB5-46E6-A38B-F7AF11E3FF59}" destId="{65BE49EA-E815-4CB4-BB32-2131495D1B71}" srcOrd="0" destOrd="0" presId="urn:microsoft.com/office/officeart/2005/8/layout/orgChart1"/>
    <dgm:cxn modelId="{F0567CEF-64C3-4933-BB39-59F35DA9C54C}" type="presParOf" srcId="{0B7F190D-8FB5-46E6-A38B-F7AF11E3FF59}" destId="{7A94AB21-97C6-4F3D-96F0-390BC8860661}" srcOrd="1" destOrd="0" presId="urn:microsoft.com/office/officeart/2005/8/layout/orgChart1"/>
    <dgm:cxn modelId="{C4EA0D68-8FEC-4CB6-82F1-84CC9C8E3197}" type="presParOf" srcId="{D5F2BFFE-FA0B-4254-8724-D478DE7546A5}" destId="{45BDF3F3-139C-48D5-A715-372C41E959F6}" srcOrd="1" destOrd="0" presId="urn:microsoft.com/office/officeart/2005/8/layout/orgChart1"/>
    <dgm:cxn modelId="{33E68C30-5A36-4FDF-A57A-BFEA2DA2D5B0}" type="presParOf" srcId="{D5F2BFFE-FA0B-4254-8724-D478DE7546A5}" destId="{B2648ED8-3258-4EF6-B80C-1AC049194E8C}" srcOrd="2" destOrd="0" presId="urn:microsoft.com/office/officeart/2005/8/layout/orgChart1"/>
    <dgm:cxn modelId="{D68793C8-71B2-46C5-A6B8-3F9C9C58F91F}" type="presParOf" srcId="{C7D1DD4C-7BA5-4CFE-AE11-546F34F4FD72}" destId="{1E06CA9E-7703-483D-A9FF-98D519FD42E3}" srcOrd="2" destOrd="0" presId="urn:microsoft.com/office/officeart/2005/8/layout/orgChart1"/>
    <dgm:cxn modelId="{2EA3710F-AF27-4B60-B369-F807A4130DF3}" type="presParOf" srcId="{C7D1DD4C-7BA5-4CFE-AE11-546F34F4FD72}" destId="{2E8AD661-0DA5-4D8C-866F-530C49B77710}" srcOrd="3" destOrd="0" presId="urn:microsoft.com/office/officeart/2005/8/layout/orgChart1"/>
    <dgm:cxn modelId="{B5EA3772-90B7-4F0A-A16E-24215F289DB3}" type="presParOf" srcId="{2E8AD661-0DA5-4D8C-866F-530C49B77710}" destId="{88BCEF19-840A-4355-BA47-EE5AA02DFC95}" srcOrd="0" destOrd="0" presId="urn:microsoft.com/office/officeart/2005/8/layout/orgChart1"/>
    <dgm:cxn modelId="{69EB8838-BE1E-454C-982A-5195C0C4A9DC}" type="presParOf" srcId="{88BCEF19-840A-4355-BA47-EE5AA02DFC95}" destId="{60F3443F-3F81-41B0-9E07-DCD0F0392163}" srcOrd="0" destOrd="0" presId="urn:microsoft.com/office/officeart/2005/8/layout/orgChart1"/>
    <dgm:cxn modelId="{10CC6F8F-55B3-4A6B-B9B3-D1D0E00F4A41}" type="presParOf" srcId="{88BCEF19-840A-4355-BA47-EE5AA02DFC95}" destId="{76FAEAAF-CE34-4F46-BF19-734906EC3B69}" srcOrd="1" destOrd="0" presId="urn:microsoft.com/office/officeart/2005/8/layout/orgChart1"/>
    <dgm:cxn modelId="{B12086AA-1849-4970-BB22-CE8C54075371}" type="presParOf" srcId="{2E8AD661-0DA5-4D8C-866F-530C49B77710}" destId="{2B39AB2D-D982-4825-897C-C00A7EC3D3A6}" srcOrd="1" destOrd="0" presId="urn:microsoft.com/office/officeart/2005/8/layout/orgChart1"/>
    <dgm:cxn modelId="{F6334248-F5DE-4A1C-A6D0-738F652F8D56}" type="presParOf" srcId="{2E8AD661-0DA5-4D8C-866F-530C49B77710}" destId="{FDAAD401-6AF6-42F4-9E7D-15A7DDCB7B9E}" srcOrd="2" destOrd="0" presId="urn:microsoft.com/office/officeart/2005/8/layout/orgChart1"/>
    <dgm:cxn modelId="{7F5DA4DC-FD1A-4702-84D4-CAB93E2BF930}" type="presParOf" srcId="{C7D1DD4C-7BA5-4CFE-AE11-546F34F4FD72}" destId="{63E53666-F0FB-4DC5-A3F3-5FD0BD488DFF}" srcOrd="4" destOrd="0" presId="urn:microsoft.com/office/officeart/2005/8/layout/orgChart1"/>
    <dgm:cxn modelId="{E340B196-8EAA-4568-8339-5D12483B7C12}" type="presParOf" srcId="{C7D1DD4C-7BA5-4CFE-AE11-546F34F4FD72}" destId="{E20B6FF3-093B-4BA6-A929-E2F395E38093}" srcOrd="5" destOrd="0" presId="urn:microsoft.com/office/officeart/2005/8/layout/orgChart1"/>
    <dgm:cxn modelId="{4FD91987-E16B-4C9F-B231-58B2F28924C9}" type="presParOf" srcId="{E20B6FF3-093B-4BA6-A929-E2F395E38093}" destId="{B752953D-B244-4868-B8D0-365AE809E1C8}" srcOrd="0" destOrd="0" presId="urn:microsoft.com/office/officeart/2005/8/layout/orgChart1"/>
    <dgm:cxn modelId="{15B7156D-2615-4F5A-86AA-E47049358565}" type="presParOf" srcId="{B752953D-B244-4868-B8D0-365AE809E1C8}" destId="{7C9075F4-9F4B-4E70-ADD0-F32683BEF629}" srcOrd="0" destOrd="0" presId="urn:microsoft.com/office/officeart/2005/8/layout/orgChart1"/>
    <dgm:cxn modelId="{525D1171-4098-4CB8-8901-8AE883F92809}" type="presParOf" srcId="{B752953D-B244-4868-B8D0-365AE809E1C8}" destId="{E6A0A3FD-A0DD-4BC7-8CF2-E7E2250015F8}" srcOrd="1" destOrd="0" presId="urn:microsoft.com/office/officeart/2005/8/layout/orgChart1"/>
    <dgm:cxn modelId="{9F322016-056E-4098-8EB9-1D0E57D1802D}" type="presParOf" srcId="{E20B6FF3-093B-4BA6-A929-E2F395E38093}" destId="{1C178335-5C69-4886-9BEC-7EBB93B2AEF4}" srcOrd="1" destOrd="0" presId="urn:microsoft.com/office/officeart/2005/8/layout/orgChart1"/>
    <dgm:cxn modelId="{5934B8F1-F501-411C-840C-07FD7534EB3C}" type="presParOf" srcId="{E20B6FF3-093B-4BA6-A929-E2F395E38093}" destId="{2E4FF531-4F42-47DC-96A7-493FBF677564}" srcOrd="2" destOrd="0" presId="urn:microsoft.com/office/officeart/2005/8/layout/orgChart1"/>
    <dgm:cxn modelId="{DE927FD3-6528-45AD-835A-11398155CFA6}" type="presParOf" srcId="{4D4B6465-322E-4D2C-A7A5-5B7ACD4FE0C8}" destId="{F111F3DD-6D2A-46D3-B25D-1A48CCCC2DAB}" srcOrd="2" destOrd="0" presId="urn:microsoft.com/office/officeart/2005/8/layout/orgChart1"/>
    <dgm:cxn modelId="{B995168E-9480-4012-973C-BCD872F014EA}" type="presParOf" srcId="{F111F3DD-6D2A-46D3-B25D-1A48CCCC2DAB}" destId="{D01E8EE8-2A28-4E20-9906-64AFD22034C6}" srcOrd="0" destOrd="0" presId="urn:microsoft.com/office/officeart/2005/8/layout/orgChart1"/>
    <dgm:cxn modelId="{71118DCC-1638-4270-B97A-E07655433CE4}" type="presParOf" srcId="{F111F3DD-6D2A-46D3-B25D-1A48CCCC2DAB}" destId="{731C3E49-4B2B-432A-9490-439885FFEF67}" srcOrd="1" destOrd="0" presId="urn:microsoft.com/office/officeart/2005/8/layout/orgChart1"/>
    <dgm:cxn modelId="{03C1C55E-275E-4A44-9CE0-295820DC52E6}" type="presParOf" srcId="{731C3E49-4B2B-432A-9490-439885FFEF67}" destId="{8CDF0913-CA96-43F1-B832-F713A32BA4F8}" srcOrd="0" destOrd="0" presId="urn:microsoft.com/office/officeart/2005/8/layout/orgChart1"/>
    <dgm:cxn modelId="{F6D997B5-A476-4E25-8DB8-DB8DCFA859B3}" type="presParOf" srcId="{8CDF0913-CA96-43F1-B832-F713A32BA4F8}" destId="{441F796C-3E7F-438B-B357-1BBDAC954DED}" srcOrd="0" destOrd="0" presId="urn:microsoft.com/office/officeart/2005/8/layout/orgChart1"/>
    <dgm:cxn modelId="{BCC2EBDD-BAF7-443E-B216-E99BDBD48A37}" type="presParOf" srcId="{8CDF0913-CA96-43F1-B832-F713A32BA4F8}" destId="{F76B8670-7FA8-40F3-91E8-262824D0E5AE}" srcOrd="1" destOrd="0" presId="urn:microsoft.com/office/officeart/2005/8/layout/orgChart1"/>
    <dgm:cxn modelId="{6B3BD71A-C74C-401C-B1D1-0C60F9243512}" type="presParOf" srcId="{731C3E49-4B2B-432A-9490-439885FFEF67}" destId="{7B4C935F-116F-4B3F-A9A9-85655D6FC3E5}" srcOrd="1" destOrd="0" presId="urn:microsoft.com/office/officeart/2005/8/layout/orgChart1"/>
    <dgm:cxn modelId="{C8456B99-6EDC-4891-873A-968E6C942E2E}" type="presParOf" srcId="{731C3E49-4B2B-432A-9490-439885FFEF67}" destId="{9B66F99D-653F-43C3-8289-5E6DA3C7C5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3ACCF6-A8F4-4649-9AAC-5152C378FEB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220734-9D08-4A3F-83CB-4ACAD1EE88F0}">
      <dgm:prSet phldrT="[Текст]" custT="1"/>
      <dgm:spPr/>
      <dgm:t>
        <a:bodyPr/>
        <a:lstStyle/>
        <a:p>
          <a:r>
            <a:rPr lang="ru-RU" sz="4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Сравнительная динамика позитивных изменений</a:t>
          </a:r>
          <a:endParaRPr lang="ru-RU" sz="45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4F1F0D-D970-4B2E-B16F-36C62E5E6215}" type="parTrans" cxnId="{31CCCEA6-699B-4ED4-870C-8E15AAC67A31}">
      <dgm:prSet/>
      <dgm:spPr/>
      <dgm:t>
        <a:bodyPr/>
        <a:lstStyle/>
        <a:p>
          <a:endParaRPr lang="ru-RU"/>
        </a:p>
      </dgm:t>
    </dgm:pt>
    <dgm:pt modelId="{18481ABA-81E5-4E50-9842-E664A6F59D94}" type="sibTrans" cxnId="{31CCCEA6-699B-4ED4-870C-8E15AAC67A31}">
      <dgm:prSet/>
      <dgm:spPr/>
      <dgm:t>
        <a:bodyPr/>
        <a:lstStyle/>
        <a:p>
          <a:endParaRPr lang="ru-RU"/>
        </a:p>
      </dgm:t>
    </dgm:pt>
    <dgm:pt modelId="{03A515B9-85C2-4F4A-B9C1-B2C163AF7548}">
      <dgm:prSet phldrT="[Текст]" custT="1"/>
      <dgm:spPr/>
      <dgm:t>
        <a:bodyPr/>
        <a:lstStyle/>
        <a:p>
          <a:r>
            <a:rPr lang="ru-RU" sz="4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Промежуточные результаты работы</a:t>
          </a:r>
          <a:endParaRPr lang="ru-RU" sz="45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9B3927-BD05-41CF-9360-8FAF244B34B1}" type="parTrans" cxnId="{6CCA3259-227B-4949-B213-2E3735158D71}">
      <dgm:prSet/>
      <dgm:spPr/>
      <dgm:t>
        <a:bodyPr/>
        <a:lstStyle/>
        <a:p>
          <a:endParaRPr lang="ru-RU"/>
        </a:p>
      </dgm:t>
    </dgm:pt>
    <dgm:pt modelId="{B30AD904-01C7-4814-B4EF-94AB71141C50}" type="sibTrans" cxnId="{6CCA3259-227B-4949-B213-2E3735158D71}">
      <dgm:prSet/>
      <dgm:spPr/>
      <dgm:t>
        <a:bodyPr/>
        <a:lstStyle/>
        <a:p>
          <a:endParaRPr lang="ru-RU"/>
        </a:p>
      </dgm:t>
    </dgm:pt>
    <dgm:pt modelId="{60EC9ADF-988C-4AE5-B9AC-0DE4D0E13E49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эффективности реализации программы ИПР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4B80-AC68-4AC2-97D0-45B18FDB4274}" type="parTrans" cxnId="{72CFBD9E-711A-43C7-B282-0F426D2C0375}">
      <dgm:prSet/>
      <dgm:spPr/>
      <dgm:t>
        <a:bodyPr/>
        <a:lstStyle/>
        <a:p>
          <a:endParaRPr lang="ru-RU"/>
        </a:p>
      </dgm:t>
    </dgm:pt>
    <dgm:pt modelId="{56CD9013-15BA-47A4-B737-F742E7CCC598}" type="sibTrans" cxnId="{72CFBD9E-711A-43C7-B282-0F426D2C0375}">
      <dgm:prSet/>
      <dgm:spPr/>
      <dgm:t>
        <a:bodyPr/>
        <a:lstStyle/>
        <a:p>
          <a:endParaRPr lang="ru-RU"/>
        </a:p>
      </dgm:t>
    </dgm:pt>
    <dgm:pt modelId="{4F195A41-72B4-46F9-926A-A5BD1F95C313}" type="pres">
      <dgm:prSet presAssocID="{823ACCF6-A8F4-4649-9AAC-5152C378FEB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9827CB-B77A-4E3D-8F5E-216E8E574155}" type="pres">
      <dgm:prSet presAssocID="{823ACCF6-A8F4-4649-9AAC-5152C378FEB1}" presName="dummyMaxCanvas" presStyleCnt="0">
        <dgm:presLayoutVars/>
      </dgm:prSet>
      <dgm:spPr/>
    </dgm:pt>
    <dgm:pt modelId="{86ECAC80-328F-4469-9628-2CD6D75F5D9D}" type="pres">
      <dgm:prSet presAssocID="{823ACCF6-A8F4-4649-9AAC-5152C378FEB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E67EB-F7B9-4F61-9560-402E6392998F}" type="pres">
      <dgm:prSet presAssocID="{823ACCF6-A8F4-4649-9AAC-5152C378FEB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0C936-E23E-478D-B9E4-0EC87C5607E2}" type="pres">
      <dgm:prSet presAssocID="{823ACCF6-A8F4-4649-9AAC-5152C378FEB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45A52-AE97-4CA4-8AE7-0EBEDC1B53BF}" type="pres">
      <dgm:prSet presAssocID="{823ACCF6-A8F4-4649-9AAC-5152C378FEB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8AA9A-E593-4B53-9D18-B590D55D236A}" type="pres">
      <dgm:prSet presAssocID="{823ACCF6-A8F4-4649-9AAC-5152C378FEB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45A9D-0407-4BBD-83CE-28A1D1E86004}" type="pres">
      <dgm:prSet presAssocID="{823ACCF6-A8F4-4649-9AAC-5152C378FEB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C4081-9C50-4405-AD17-9EE080167EC4}" type="pres">
      <dgm:prSet presAssocID="{823ACCF6-A8F4-4649-9AAC-5152C378FEB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2499D-6A5B-4516-AB78-5A0CFEA84C69}" type="pres">
      <dgm:prSet presAssocID="{823ACCF6-A8F4-4649-9AAC-5152C378FEB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62020A-D0B7-4F79-A05A-B1B6265586F4}" type="presOf" srcId="{9F220734-9D08-4A3F-83CB-4ACAD1EE88F0}" destId="{86ECAC80-328F-4469-9628-2CD6D75F5D9D}" srcOrd="0" destOrd="0" presId="urn:microsoft.com/office/officeart/2005/8/layout/vProcess5"/>
    <dgm:cxn modelId="{4A76E947-186C-4C85-9B7D-C915C3DA2F61}" type="presOf" srcId="{18481ABA-81E5-4E50-9842-E664A6F59D94}" destId="{72345A52-AE97-4CA4-8AE7-0EBEDC1B53BF}" srcOrd="0" destOrd="0" presId="urn:microsoft.com/office/officeart/2005/8/layout/vProcess5"/>
    <dgm:cxn modelId="{73405290-C2B8-4CA2-B545-A762D3934678}" type="presOf" srcId="{60EC9ADF-988C-4AE5-B9AC-0DE4D0E13E49}" destId="{E9C2499D-6A5B-4516-AB78-5A0CFEA84C69}" srcOrd="1" destOrd="0" presId="urn:microsoft.com/office/officeart/2005/8/layout/vProcess5"/>
    <dgm:cxn modelId="{8CF7CB71-F1DE-4F69-9199-12A5D2E11DCE}" type="presOf" srcId="{9F220734-9D08-4A3F-83CB-4ACAD1EE88F0}" destId="{72C45A9D-0407-4BBD-83CE-28A1D1E86004}" srcOrd="1" destOrd="0" presId="urn:microsoft.com/office/officeart/2005/8/layout/vProcess5"/>
    <dgm:cxn modelId="{31CCCEA6-699B-4ED4-870C-8E15AAC67A31}" srcId="{823ACCF6-A8F4-4649-9AAC-5152C378FEB1}" destId="{9F220734-9D08-4A3F-83CB-4ACAD1EE88F0}" srcOrd="0" destOrd="0" parTransId="{F44F1F0D-D970-4B2E-B16F-36C62E5E6215}" sibTransId="{18481ABA-81E5-4E50-9842-E664A6F59D94}"/>
    <dgm:cxn modelId="{457A11BF-33F9-4994-9368-51E73B46BCBC}" type="presOf" srcId="{60EC9ADF-988C-4AE5-B9AC-0DE4D0E13E49}" destId="{C8C0C936-E23E-478D-B9E4-0EC87C5607E2}" srcOrd="0" destOrd="0" presId="urn:microsoft.com/office/officeart/2005/8/layout/vProcess5"/>
    <dgm:cxn modelId="{A2324428-0A01-487D-B5C3-0196E4A2ECAB}" type="presOf" srcId="{823ACCF6-A8F4-4649-9AAC-5152C378FEB1}" destId="{4F195A41-72B4-46F9-926A-A5BD1F95C313}" srcOrd="0" destOrd="0" presId="urn:microsoft.com/office/officeart/2005/8/layout/vProcess5"/>
    <dgm:cxn modelId="{10B49038-75D4-4C7D-BBDC-141836CF62C9}" type="presOf" srcId="{03A515B9-85C2-4F4A-B9C1-B2C163AF7548}" destId="{6F7E67EB-F7B9-4F61-9560-402E6392998F}" srcOrd="0" destOrd="0" presId="urn:microsoft.com/office/officeart/2005/8/layout/vProcess5"/>
    <dgm:cxn modelId="{6CCA3259-227B-4949-B213-2E3735158D71}" srcId="{823ACCF6-A8F4-4649-9AAC-5152C378FEB1}" destId="{03A515B9-85C2-4F4A-B9C1-B2C163AF7548}" srcOrd="1" destOrd="0" parTransId="{E59B3927-BD05-41CF-9360-8FAF244B34B1}" sibTransId="{B30AD904-01C7-4814-B4EF-94AB71141C50}"/>
    <dgm:cxn modelId="{5D10F62F-088D-46F0-95A8-4F8AE8E6826E}" type="presOf" srcId="{03A515B9-85C2-4F4A-B9C1-B2C163AF7548}" destId="{8BFC4081-9C50-4405-AD17-9EE080167EC4}" srcOrd="1" destOrd="0" presId="urn:microsoft.com/office/officeart/2005/8/layout/vProcess5"/>
    <dgm:cxn modelId="{26842133-58B6-4BAA-8766-7E60829A3E85}" type="presOf" srcId="{B30AD904-01C7-4814-B4EF-94AB71141C50}" destId="{7D78AA9A-E593-4B53-9D18-B590D55D236A}" srcOrd="0" destOrd="0" presId="urn:microsoft.com/office/officeart/2005/8/layout/vProcess5"/>
    <dgm:cxn modelId="{72CFBD9E-711A-43C7-B282-0F426D2C0375}" srcId="{823ACCF6-A8F4-4649-9AAC-5152C378FEB1}" destId="{60EC9ADF-988C-4AE5-B9AC-0DE4D0E13E49}" srcOrd="2" destOrd="0" parTransId="{5DB34B80-AC68-4AC2-97D0-45B18FDB4274}" sibTransId="{56CD9013-15BA-47A4-B737-F742E7CCC598}"/>
    <dgm:cxn modelId="{209D312F-E0C5-4DEB-804E-31D238D380AF}" type="presParOf" srcId="{4F195A41-72B4-46F9-926A-A5BD1F95C313}" destId="{109827CB-B77A-4E3D-8F5E-216E8E574155}" srcOrd="0" destOrd="0" presId="urn:microsoft.com/office/officeart/2005/8/layout/vProcess5"/>
    <dgm:cxn modelId="{09620FD8-5C26-4E34-BA4E-3B8E11D2C75E}" type="presParOf" srcId="{4F195A41-72B4-46F9-926A-A5BD1F95C313}" destId="{86ECAC80-328F-4469-9628-2CD6D75F5D9D}" srcOrd="1" destOrd="0" presId="urn:microsoft.com/office/officeart/2005/8/layout/vProcess5"/>
    <dgm:cxn modelId="{604B8BB3-2FC7-4A65-A5C6-E0A6406442C6}" type="presParOf" srcId="{4F195A41-72B4-46F9-926A-A5BD1F95C313}" destId="{6F7E67EB-F7B9-4F61-9560-402E6392998F}" srcOrd="2" destOrd="0" presId="urn:microsoft.com/office/officeart/2005/8/layout/vProcess5"/>
    <dgm:cxn modelId="{923BBA41-B8B5-4C72-B626-BA30E5B5ECE4}" type="presParOf" srcId="{4F195A41-72B4-46F9-926A-A5BD1F95C313}" destId="{C8C0C936-E23E-478D-B9E4-0EC87C5607E2}" srcOrd="3" destOrd="0" presId="urn:microsoft.com/office/officeart/2005/8/layout/vProcess5"/>
    <dgm:cxn modelId="{B7398B06-9B3D-4046-A129-F4487D8E360B}" type="presParOf" srcId="{4F195A41-72B4-46F9-926A-A5BD1F95C313}" destId="{72345A52-AE97-4CA4-8AE7-0EBEDC1B53BF}" srcOrd="4" destOrd="0" presId="urn:microsoft.com/office/officeart/2005/8/layout/vProcess5"/>
    <dgm:cxn modelId="{26661E44-F58F-4B7E-997D-405B352C2B8E}" type="presParOf" srcId="{4F195A41-72B4-46F9-926A-A5BD1F95C313}" destId="{7D78AA9A-E593-4B53-9D18-B590D55D236A}" srcOrd="5" destOrd="0" presId="urn:microsoft.com/office/officeart/2005/8/layout/vProcess5"/>
    <dgm:cxn modelId="{18549D9E-8628-4A3F-9654-1E8F3A696E79}" type="presParOf" srcId="{4F195A41-72B4-46F9-926A-A5BD1F95C313}" destId="{72C45A9D-0407-4BBD-83CE-28A1D1E86004}" srcOrd="6" destOrd="0" presId="urn:microsoft.com/office/officeart/2005/8/layout/vProcess5"/>
    <dgm:cxn modelId="{5C996660-ED08-47D6-9B14-B1C9E59942F2}" type="presParOf" srcId="{4F195A41-72B4-46F9-926A-A5BD1F95C313}" destId="{8BFC4081-9C50-4405-AD17-9EE080167EC4}" srcOrd="7" destOrd="0" presId="urn:microsoft.com/office/officeart/2005/8/layout/vProcess5"/>
    <dgm:cxn modelId="{32380092-8E82-40E7-8D95-D66CA8A3BA0B}" type="presParOf" srcId="{4F195A41-72B4-46F9-926A-A5BD1F95C313}" destId="{E9C2499D-6A5B-4516-AB78-5A0CFEA84C6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45893-80C4-41BF-81D6-2E130E2C071A}">
      <dsp:nvSpPr>
        <dsp:cNvPr id="0" name=""/>
        <dsp:cNvSpPr/>
      </dsp:nvSpPr>
      <dsp:spPr>
        <a:xfrm>
          <a:off x="0" y="811933"/>
          <a:ext cx="1120616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D819A-FADF-453D-ABAF-285C99CF8F46}">
      <dsp:nvSpPr>
        <dsp:cNvPr id="0" name=""/>
        <dsp:cNvSpPr/>
      </dsp:nvSpPr>
      <dsp:spPr>
        <a:xfrm>
          <a:off x="533496" y="280573"/>
          <a:ext cx="1066991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496" tIns="0" rIns="29649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Изучение особенностей семейного воспитания несовершеннолетнего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374" y="332451"/>
        <a:ext cx="10566162" cy="958964"/>
      </dsp:txXfrm>
    </dsp:sp>
    <dsp:sp modelId="{FABC6380-8409-4AED-AC6F-1330C2F2DA3E}">
      <dsp:nvSpPr>
        <dsp:cNvPr id="0" name=""/>
        <dsp:cNvSpPr/>
      </dsp:nvSpPr>
      <dsp:spPr>
        <a:xfrm>
          <a:off x="0" y="2444893"/>
          <a:ext cx="1120616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50DB4-3398-4E98-A03F-5FD42335934C}">
      <dsp:nvSpPr>
        <dsp:cNvPr id="0" name=""/>
        <dsp:cNvSpPr/>
      </dsp:nvSpPr>
      <dsp:spPr>
        <a:xfrm>
          <a:off x="533496" y="1913533"/>
          <a:ext cx="1066991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496" tIns="0" rIns="29649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консультаций с несовершеннолетним и его законными представителями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374" y="1965411"/>
        <a:ext cx="10566162" cy="958964"/>
      </dsp:txXfrm>
    </dsp:sp>
    <dsp:sp modelId="{D90300BD-927E-4396-8E77-11CD8B6C41E1}">
      <dsp:nvSpPr>
        <dsp:cNvPr id="0" name=""/>
        <dsp:cNvSpPr/>
      </dsp:nvSpPr>
      <dsp:spPr>
        <a:xfrm>
          <a:off x="0" y="4077853"/>
          <a:ext cx="1120616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36C21-6EB7-4807-828B-8E51A303C123}">
      <dsp:nvSpPr>
        <dsp:cNvPr id="0" name=""/>
        <dsp:cNvSpPr/>
      </dsp:nvSpPr>
      <dsp:spPr>
        <a:xfrm>
          <a:off x="533496" y="3546493"/>
          <a:ext cx="1066991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496" tIns="0" rIns="29649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психологической и социально-педагогической диагностики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374" y="3598371"/>
        <a:ext cx="10566162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E8EE8-2A28-4E20-9906-64AFD22034C6}">
      <dsp:nvSpPr>
        <dsp:cNvPr id="0" name=""/>
        <dsp:cNvSpPr/>
      </dsp:nvSpPr>
      <dsp:spPr>
        <a:xfrm>
          <a:off x="6031054" y="1823270"/>
          <a:ext cx="206431" cy="1003604"/>
        </a:xfrm>
        <a:custGeom>
          <a:avLst/>
          <a:gdLst/>
          <a:ahLst/>
          <a:cxnLst/>
          <a:rect l="0" t="0" r="0" b="0"/>
          <a:pathLst>
            <a:path>
              <a:moveTo>
                <a:pt x="206431" y="0"/>
              </a:moveTo>
              <a:lnTo>
                <a:pt x="206431" y="1003604"/>
              </a:lnTo>
              <a:lnTo>
                <a:pt x="0" y="10036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53666-F0FB-4DC5-A3F3-5FD0BD488DFF}">
      <dsp:nvSpPr>
        <dsp:cNvPr id="0" name=""/>
        <dsp:cNvSpPr/>
      </dsp:nvSpPr>
      <dsp:spPr>
        <a:xfrm>
          <a:off x="6237486" y="1823270"/>
          <a:ext cx="3891337" cy="2786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656"/>
              </a:lnTo>
              <a:lnTo>
                <a:pt x="3891337" y="2509656"/>
              </a:lnTo>
              <a:lnTo>
                <a:pt x="3891337" y="27861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6CA9E-7703-483D-A9FF-98D519FD42E3}">
      <dsp:nvSpPr>
        <dsp:cNvPr id="0" name=""/>
        <dsp:cNvSpPr/>
      </dsp:nvSpPr>
      <dsp:spPr>
        <a:xfrm>
          <a:off x="6237486" y="1823270"/>
          <a:ext cx="240841" cy="2786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656"/>
              </a:lnTo>
              <a:lnTo>
                <a:pt x="240841" y="2509656"/>
              </a:lnTo>
              <a:lnTo>
                <a:pt x="240841" y="27861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3DA9A-17A0-47F0-8C32-6A3931391519}">
      <dsp:nvSpPr>
        <dsp:cNvPr id="0" name=""/>
        <dsp:cNvSpPr/>
      </dsp:nvSpPr>
      <dsp:spPr>
        <a:xfrm>
          <a:off x="2658616" y="1823270"/>
          <a:ext cx="3578869" cy="2786153"/>
        </a:xfrm>
        <a:custGeom>
          <a:avLst/>
          <a:gdLst/>
          <a:ahLst/>
          <a:cxnLst/>
          <a:rect l="0" t="0" r="0" b="0"/>
          <a:pathLst>
            <a:path>
              <a:moveTo>
                <a:pt x="3578869" y="0"/>
              </a:moveTo>
              <a:lnTo>
                <a:pt x="3578869" y="2509656"/>
              </a:lnTo>
              <a:lnTo>
                <a:pt x="0" y="2509656"/>
              </a:lnTo>
              <a:lnTo>
                <a:pt x="0" y="27861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18A44-9002-49F3-A5F0-CA8859E1476E}">
      <dsp:nvSpPr>
        <dsp:cNvPr id="0" name=""/>
        <dsp:cNvSpPr/>
      </dsp:nvSpPr>
      <dsp:spPr>
        <a:xfrm>
          <a:off x="2006873" y="506618"/>
          <a:ext cx="8461225" cy="131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диагностики</a:t>
          </a:r>
          <a:endParaRPr lang="ru-RU" sz="4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6873" y="506618"/>
        <a:ext cx="8461225" cy="1316651"/>
      </dsp:txXfrm>
    </dsp:sp>
    <dsp:sp modelId="{65BE49EA-E815-4CB4-BB32-2131495D1B71}">
      <dsp:nvSpPr>
        <dsp:cNvPr id="0" name=""/>
        <dsp:cNvSpPr/>
      </dsp:nvSpPr>
      <dsp:spPr>
        <a:xfrm>
          <a:off x="943453" y="4609423"/>
          <a:ext cx="3430325" cy="131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методы</a:t>
          </a:r>
          <a:endParaRPr lang="ru-RU" sz="6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3453" y="4609423"/>
        <a:ext cx="3430325" cy="1316651"/>
      </dsp:txXfrm>
    </dsp:sp>
    <dsp:sp modelId="{60F3443F-3F81-41B0-9E07-DCD0F0392163}">
      <dsp:nvSpPr>
        <dsp:cNvPr id="0" name=""/>
        <dsp:cNvSpPr/>
      </dsp:nvSpPr>
      <dsp:spPr>
        <a:xfrm>
          <a:off x="4926772" y="4609423"/>
          <a:ext cx="3103111" cy="131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</a:t>
          </a:r>
          <a:endParaRPr lang="ru-RU" sz="6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6772" y="4609423"/>
        <a:ext cx="3103111" cy="1316651"/>
      </dsp:txXfrm>
    </dsp:sp>
    <dsp:sp modelId="{7C9075F4-9F4B-4E70-ADD0-F32683BEF629}">
      <dsp:nvSpPr>
        <dsp:cNvPr id="0" name=""/>
        <dsp:cNvSpPr/>
      </dsp:nvSpPr>
      <dsp:spPr>
        <a:xfrm>
          <a:off x="8582877" y="4609423"/>
          <a:ext cx="3091893" cy="131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</a:t>
          </a:r>
          <a:endParaRPr lang="ru-RU" sz="6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82877" y="4609423"/>
        <a:ext cx="3091893" cy="1316651"/>
      </dsp:txXfrm>
    </dsp:sp>
    <dsp:sp modelId="{441F796C-3E7F-438B-B357-1BBDAC954DED}">
      <dsp:nvSpPr>
        <dsp:cNvPr id="0" name=""/>
        <dsp:cNvSpPr/>
      </dsp:nvSpPr>
      <dsp:spPr>
        <a:xfrm>
          <a:off x="0" y="2168548"/>
          <a:ext cx="6031054" cy="131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Социально-педагогическая поддержка и психологическая помощь</a:t>
          </a:r>
          <a:endParaRPr lang="ru-RU" sz="3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68548"/>
        <a:ext cx="6031054" cy="1316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CAC80-328F-4469-9628-2CD6D75F5D9D}">
      <dsp:nvSpPr>
        <dsp:cNvPr id="0" name=""/>
        <dsp:cNvSpPr/>
      </dsp:nvSpPr>
      <dsp:spPr>
        <a:xfrm>
          <a:off x="0" y="0"/>
          <a:ext cx="9525237" cy="1843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Сравнительная динамика позитивных изменений</a:t>
          </a:r>
          <a:endParaRPr lang="ru-RU" sz="45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01" y="54001"/>
        <a:ext cx="7535722" cy="1735714"/>
      </dsp:txXfrm>
    </dsp:sp>
    <dsp:sp modelId="{6F7E67EB-F7B9-4F61-9560-402E6392998F}">
      <dsp:nvSpPr>
        <dsp:cNvPr id="0" name=""/>
        <dsp:cNvSpPr/>
      </dsp:nvSpPr>
      <dsp:spPr>
        <a:xfrm>
          <a:off x="840462" y="2151002"/>
          <a:ext cx="9525237" cy="1843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Промежуточные результаты работы</a:t>
          </a:r>
          <a:endParaRPr lang="ru-RU" sz="45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463" y="2205003"/>
        <a:ext cx="7378357" cy="1735714"/>
      </dsp:txXfrm>
    </dsp:sp>
    <dsp:sp modelId="{C8C0C936-E23E-478D-B9E4-0EC87C5607E2}">
      <dsp:nvSpPr>
        <dsp:cNvPr id="0" name=""/>
        <dsp:cNvSpPr/>
      </dsp:nvSpPr>
      <dsp:spPr>
        <a:xfrm>
          <a:off x="1680924" y="4302005"/>
          <a:ext cx="9525237" cy="1843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эффективности реализации программы ИПР</a:t>
          </a:r>
          <a:endParaRPr lang="ru-RU" sz="45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4925" y="4356006"/>
        <a:ext cx="7378357" cy="1735714"/>
      </dsp:txXfrm>
    </dsp:sp>
    <dsp:sp modelId="{72345A52-AE97-4CA4-8AE7-0EBEDC1B53BF}">
      <dsp:nvSpPr>
        <dsp:cNvPr id="0" name=""/>
        <dsp:cNvSpPr/>
      </dsp:nvSpPr>
      <dsp:spPr>
        <a:xfrm>
          <a:off x="8326821" y="1398151"/>
          <a:ext cx="1198415" cy="119841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596464" y="1398151"/>
        <a:ext cx="659129" cy="901807"/>
      </dsp:txXfrm>
    </dsp:sp>
    <dsp:sp modelId="{7D78AA9A-E593-4B53-9D18-B590D55D236A}">
      <dsp:nvSpPr>
        <dsp:cNvPr id="0" name=""/>
        <dsp:cNvSpPr/>
      </dsp:nvSpPr>
      <dsp:spPr>
        <a:xfrm>
          <a:off x="9167284" y="3536863"/>
          <a:ext cx="1198415" cy="119841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436927" y="3536863"/>
        <a:ext cx="659129" cy="901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C2E15-4688-440B-9C52-2636BA08AA88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AFFA-5062-4563-B65B-2EFC2CF12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1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6747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33496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00243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66989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33739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00484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67231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33980" algn="l" defTabSz="11334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32294" y="0"/>
            <a:ext cx="16422835" cy="8504238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541887" y="-26674"/>
            <a:ext cx="6083316" cy="777737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87151" y="-26674"/>
            <a:ext cx="5795751" cy="28680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6489" y="3358636"/>
            <a:ext cx="5478540" cy="2110757"/>
          </a:xfrm>
        </p:spPr>
        <p:txBody>
          <a:bodyPr>
            <a:normAutofit/>
          </a:bodyPr>
          <a:lstStyle>
            <a:lvl1pPr>
              <a:defRPr sz="5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6489" y="5482345"/>
            <a:ext cx="5472667" cy="1563238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424242"/>
                </a:solidFill>
              </a:defRPr>
            </a:lvl1pPr>
            <a:lvl2pPr marL="674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4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4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9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2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9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35382" y="1880938"/>
            <a:ext cx="3527848" cy="931251"/>
          </a:xfrm>
        </p:spPr>
        <p:txBody>
          <a:bodyPr anchor="b"/>
          <a:lstStyle>
            <a:lvl1pPr algn="l">
              <a:defRPr sz="3500"/>
            </a:lvl1pPr>
          </a:lstStyle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90116" y="7549755"/>
            <a:ext cx="5795751" cy="101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9223" y="7093024"/>
            <a:ext cx="4681959" cy="452772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7151" y="7093024"/>
            <a:ext cx="1064284" cy="45277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690116" y="7549755"/>
            <a:ext cx="5795751" cy="101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1529" y="1277430"/>
            <a:ext cx="2454502" cy="592784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1596" y="1277430"/>
            <a:ext cx="8967944" cy="592784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135" y="3597163"/>
            <a:ext cx="10974869" cy="1689036"/>
          </a:xfrm>
        </p:spPr>
        <p:txBody>
          <a:bodyPr anchor="b"/>
          <a:lstStyle>
            <a:lvl1pPr algn="l">
              <a:defRPr sz="59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136" y="5291526"/>
            <a:ext cx="10974867" cy="1885383"/>
          </a:xfrm>
        </p:spPr>
        <p:txBody>
          <a:bodyPr anchor="t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491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498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247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996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45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4951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244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993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23606" y="2868763"/>
            <a:ext cx="5654637" cy="43314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680630" y="2868762"/>
            <a:ext cx="5654637" cy="43314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4886" y="2871958"/>
            <a:ext cx="5054909" cy="793335"/>
          </a:xfrm>
        </p:spPr>
        <p:txBody>
          <a:bodyPr anchor="b"/>
          <a:lstStyle>
            <a:lvl1pPr marL="0" indent="0">
              <a:buNone/>
              <a:defRPr sz="3500" b="1">
                <a:solidFill>
                  <a:schemeClr val="accent1"/>
                </a:solidFill>
              </a:defRPr>
            </a:lvl1pPr>
            <a:lvl2pPr marL="674919" indent="0">
              <a:buNone/>
              <a:defRPr sz="3000" b="1"/>
            </a:lvl2pPr>
            <a:lvl3pPr marL="1349837" indent="0">
              <a:buNone/>
              <a:defRPr sz="2700" b="1"/>
            </a:lvl3pPr>
            <a:lvl4pPr marL="2024756" indent="0">
              <a:buNone/>
              <a:defRPr sz="2400" b="1"/>
            </a:lvl4pPr>
            <a:lvl5pPr marL="2699675" indent="0">
              <a:buNone/>
              <a:defRPr sz="2400" b="1"/>
            </a:lvl5pPr>
            <a:lvl6pPr marL="3374593" indent="0">
              <a:buNone/>
              <a:defRPr sz="2400" b="1"/>
            </a:lvl6pPr>
            <a:lvl7pPr marL="4049512" indent="0">
              <a:buNone/>
              <a:defRPr sz="2400" b="1"/>
            </a:lvl7pPr>
            <a:lvl8pPr marL="4724430" indent="0">
              <a:buNone/>
              <a:defRPr sz="2400" b="1"/>
            </a:lvl8pPr>
            <a:lvl9pPr marL="5399349" indent="0">
              <a:buNone/>
              <a:defRPr sz="2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2457" y="3688759"/>
            <a:ext cx="5654637" cy="351652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86934" y="2871960"/>
            <a:ext cx="5052543" cy="793335"/>
          </a:xfrm>
        </p:spPr>
        <p:txBody>
          <a:bodyPr anchor="b"/>
          <a:lstStyle>
            <a:lvl1pPr marL="0" indent="0">
              <a:buNone/>
              <a:defRPr sz="3500" b="1">
                <a:solidFill>
                  <a:schemeClr val="accent1"/>
                </a:solidFill>
              </a:defRPr>
            </a:lvl1pPr>
            <a:lvl2pPr marL="674919" indent="0">
              <a:buNone/>
              <a:defRPr sz="3000" b="1"/>
            </a:lvl2pPr>
            <a:lvl3pPr marL="1349837" indent="0">
              <a:buNone/>
              <a:defRPr sz="2700" b="1"/>
            </a:lvl3pPr>
            <a:lvl4pPr marL="2024756" indent="0">
              <a:buNone/>
              <a:defRPr sz="2400" b="1"/>
            </a:lvl4pPr>
            <a:lvl5pPr marL="2699675" indent="0">
              <a:buNone/>
              <a:defRPr sz="2400" b="1"/>
            </a:lvl5pPr>
            <a:lvl6pPr marL="3374593" indent="0">
              <a:buNone/>
              <a:defRPr sz="2400" b="1"/>
            </a:lvl6pPr>
            <a:lvl7pPr marL="4049512" indent="0">
              <a:buNone/>
              <a:defRPr sz="2400" b="1"/>
            </a:lvl7pPr>
            <a:lvl8pPr marL="4724430" indent="0">
              <a:buNone/>
              <a:defRPr sz="2400" b="1"/>
            </a:lvl8pPr>
            <a:lvl9pPr marL="5399349" indent="0">
              <a:buNone/>
              <a:defRPr sz="2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630" y="3688759"/>
            <a:ext cx="5654637" cy="351652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32294" y="0"/>
            <a:ext cx="16422835" cy="850423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541887" y="-26674"/>
            <a:ext cx="6083316" cy="777737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687151" y="-26673"/>
            <a:ext cx="5795751" cy="773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97337" y="746363"/>
            <a:ext cx="5890093" cy="7004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04" y="1062133"/>
            <a:ext cx="5109957" cy="6387149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3000"/>
            </a:lvl3pPr>
            <a:lvl4pPr>
              <a:defRPr sz="2700"/>
            </a:lvl4pPr>
            <a:lvl5pPr>
              <a:defRPr sz="24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690116" y="7549755"/>
            <a:ext cx="5795751" cy="101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74506" y="7099061"/>
            <a:ext cx="5776676" cy="452772"/>
          </a:xfrm>
        </p:spPr>
        <p:txBody>
          <a:bodyPr>
            <a:normAutofit/>
          </a:bodyPr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182" y="3295342"/>
            <a:ext cx="5464018" cy="1814378"/>
          </a:xfrm>
        </p:spPr>
        <p:txBody>
          <a:bodyPr anchor="b">
            <a:normAutofit/>
          </a:bodyPr>
          <a:lstStyle>
            <a:lvl1pPr algn="l">
              <a:defRPr sz="41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31823" y="5130065"/>
            <a:ext cx="5454448" cy="188227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424242"/>
                </a:solidFill>
              </a:defRPr>
            </a:lvl1pPr>
            <a:lvl2pPr marL="674919" indent="0">
              <a:buNone/>
              <a:defRPr sz="1800"/>
            </a:lvl2pPr>
            <a:lvl3pPr marL="1349837" indent="0">
              <a:buNone/>
              <a:defRPr sz="1500"/>
            </a:lvl3pPr>
            <a:lvl4pPr marL="2024756" indent="0">
              <a:buNone/>
              <a:defRPr sz="1300"/>
            </a:lvl4pPr>
            <a:lvl5pPr marL="2699675" indent="0">
              <a:buNone/>
              <a:defRPr sz="1300"/>
            </a:lvl5pPr>
            <a:lvl6pPr marL="3374593" indent="0">
              <a:buNone/>
              <a:defRPr sz="1300"/>
            </a:lvl6pPr>
            <a:lvl7pPr marL="4049512" indent="0">
              <a:buNone/>
              <a:defRPr sz="1300"/>
            </a:lvl7pPr>
            <a:lvl8pPr marL="4724430" indent="0">
              <a:buNone/>
              <a:defRPr sz="1300"/>
            </a:lvl8pPr>
            <a:lvl9pPr marL="5399349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32294" y="0"/>
            <a:ext cx="16422835" cy="850423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7541887" y="-26674"/>
            <a:ext cx="6083316" cy="777737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687151" y="-26673"/>
            <a:ext cx="5795751" cy="773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497337" y="746363"/>
            <a:ext cx="5890093" cy="7004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690116" y="7549755"/>
            <a:ext cx="5795751" cy="101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8239" y="3299645"/>
            <a:ext cx="5458085" cy="1814237"/>
          </a:xfrm>
        </p:spPr>
        <p:txBody>
          <a:bodyPr anchor="b">
            <a:normAutofit/>
          </a:bodyPr>
          <a:lstStyle>
            <a:lvl1pPr algn="l">
              <a:defRPr sz="41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2084" y="860338"/>
            <a:ext cx="5555043" cy="6780712"/>
          </a:xfrm>
        </p:spPr>
        <p:txBody>
          <a:bodyPr/>
          <a:lstStyle>
            <a:lvl1pPr marL="0" indent="0">
              <a:buNone/>
              <a:defRPr sz="4700">
                <a:solidFill>
                  <a:schemeClr val="accent1"/>
                </a:solidFill>
              </a:defRPr>
            </a:lvl1pPr>
            <a:lvl2pPr marL="674919" indent="0">
              <a:buNone/>
              <a:defRPr sz="4100"/>
            </a:lvl2pPr>
            <a:lvl3pPr marL="1349837" indent="0">
              <a:buNone/>
              <a:defRPr sz="3500"/>
            </a:lvl3pPr>
            <a:lvl4pPr marL="2024756" indent="0">
              <a:buNone/>
              <a:defRPr sz="3000"/>
            </a:lvl4pPr>
            <a:lvl5pPr marL="2699675" indent="0">
              <a:buNone/>
              <a:defRPr sz="3000"/>
            </a:lvl5pPr>
            <a:lvl6pPr marL="3374593" indent="0">
              <a:buNone/>
              <a:defRPr sz="3000"/>
            </a:lvl6pPr>
            <a:lvl7pPr marL="4049512" indent="0">
              <a:buNone/>
              <a:defRPr sz="3000"/>
            </a:lvl7pPr>
            <a:lvl8pPr marL="4724430" indent="0">
              <a:buNone/>
              <a:defRPr sz="3000"/>
            </a:lvl8pPr>
            <a:lvl9pPr marL="5399349" indent="0">
              <a:buNone/>
              <a:defRPr sz="3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8580" y="5125221"/>
            <a:ext cx="5457406" cy="188432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424242"/>
                </a:solidFill>
              </a:defRPr>
            </a:lvl1pPr>
            <a:lvl2pPr marL="674919" indent="0">
              <a:buNone/>
              <a:defRPr sz="1800"/>
            </a:lvl2pPr>
            <a:lvl3pPr marL="1349837" indent="0">
              <a:buNone/>
              <a:defRPr sz="1500"/>
            </a:lvl3pPr>
            <a:lvl4pPr marL="2024756" indent="0">
              <a:buNone/>
              <a:defRPr sz="1300"/>
            </a:lvl4pPr>
            <a:lvl5pPr marL="2699675" indent="0">
              <a:buNone/>
              <a:defRPr sz="1300"/>
            </a:lvl5pPr>
            <a:lvl6pPr marL="3374593" indent="0">
              <a:buNone/>
              <a:defRPr sz="1300"/>
            </a:lvl6pPr>
            <a:lvl7pPr marL="4049512" indent="0">
              <a:buNone/>
              <a:defRPr sz="1300"/>
            </a:lvl7pPr>
            <a:lvl8pPr marL="4724430" indent="0">
              <a:buNone/>
              <a:defRPr sz="1300"/>
            </a:lvl8pPr>
            <a:lvl9pPr marL="5399349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74506" y="7099061"/>
            <a:ext cx="5776676" cy="452772"/>
          </a:xfrm>
        </p:spPr>
        <p:txBody>
          <a:bodyPr>
            <a:normAutofit/>
          </a:bodyPr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03978" y="0"/>
            <a:ext cx="16422835" cy="8504238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55968" y="413540"/>
            <a:ext cx="13607415" cy="767048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541887" y="-26675"/>
            <a:ext cx="6083316" cy="86709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687151" y="-26673"/>
            <a:ext cx="5795751" cy="773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4" tIns="67492" rIns="134984" bIns="6749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5382" y="1274351"/>
            <a:ext cx="11615219" cy="1417373"/>
          </a:xfrm>
          <a:prstGeom prst="rect">
            <a:avLst/>
          </a:prstGeom>
        </p:spPr>
        <p:txBody>
          <a:bodyPr vert="horz" lIns="134984" tIns="67492" rIns="134984" bIns="67492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5386" y="2881437"/>
            <a:ext cx="11206105" cy="4351294"/>
          </a:xfrm>
          <a:prstGeom prst="rect">
            <a:avLst/>
          </a:prstGeom>
        </p:spPr>
        <p:txBody>
          <a:bodyPr vert="horz" lIns="134984" tIns="67492" rIns="134984" bIns="6749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16515" y="278381"/>
            <a:ext cx="3527848" cy="452772"/>
          </a:xfrm>
          <a:prstGeom prst="rect">
            <a:avLst/>
          </a:prstGeom>
        </p:spPr>
        <p:txBody>
          <a:bodyPr vert="horz" lIns="134984" tIns="67492" rIns="134984" bIns="67492" rtlCol="0" anchor="ctr"/>
          <a:lstStyle>
            <a:lvl1pPr algn="r">
              <a:defRPr sz="1800">
                <a:solidFill>
                  <a:srgbClr val="FEFEFE"/>
                </a:solidFill>
              </a:defRPr>
            </a:lvl1pPr>
          </a:lstStyle>
          <a:p>
            <a:fld id="{AFA4DC16-4C75-40D4-A147-64A22E085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74505" y="7256950"/>
            <a:ext cx="5790711" cy="452772"/>
          </a:xfrm>
          <a:prstGeom prst="rect">
            <a:avLst/>
          </a:prstGeom>
        </p:spPr>
        <p:txBody>
          <a:bodyPr vert="horz" lIns="134984" tIns="67492" rIns="134984" bIns="67492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7151" y="278380"/>
            <a:ext cx="2202683" cy="452772"/>
          </a:xfrm>
          <a:prstGeom prst="rect">
            <a:avLst/>
          </a:prstGeom>
        </p:spPr>
        <p:txBody>
          <a:bodyPr vert="horz" lIns="134984" tIns="67492" rIns="134984" bIns="67492" rtlCol="0" anchor="ctr"/>
          <a:lstStyle>
            <a:lvl1pPr algn="l">
              <a:defRPr sz="1800">
                <a:solidFill>
                  <a:srgbClr val="FEFEFE"/>
                </a:solidFill>
              </a:defRPr>
            </a:lvl1pPr>
          </a:lstStyle>
          <a:p>
            <a:fld id="{FC933818-A201-4BA5-B2BA-B55BF4AC2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1349837" rtl="0" eaLnBrk="1" latinLnBrk="0" hangingPunct="1">
        <a:spcBef>
          <a:spcPct val="0"/>
        </a:spcBef>
        <a:buNone/>
        <a:defRPr sz="59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06189" indent="-404951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500" kern="1200">
          <a:solidFill>
            <a:schemeClr val="tx2"/>
          </a:solidFill>
          <a:latin typeface="+mn-lt"/>
          <a:ea typeface="+mn-ea"/>
          <a:cs typeface="+mn-cs"/>
        </a:defRPr>
      </a:lvl1pPr>
      <a:lvl2pPr marL="944886" indent="-404951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349837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000" kern="1200">
          <a:solidFill>
            <a:schemeClr val="tx2"/>
          </a:solidFill>
          <a:latin typeface="+mn-lt"/>
          <a:ea typeface="+mn-ea"/>
          <a:cs typeface="+mn-cs"/>
        </a:defRPr>
      </a:lvl3pPr>
      <a:lvl4pPr marL="1660300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957264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240730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2537694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7pPr>
      <a:lvl8pPr marL="2834658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8pPr>
      <a:lvl9pPr marL="3131622" indent="-337459" algn="l" defTabSz="13498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4919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49837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24756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699675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4593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49512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24430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99349" algn="l" defTabSz="134983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3324" y="2275367"/>
            <a:ext cx="11615219" cy="5275809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</a:t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</a:rPr>
              <a:t>Социально-педагогическое </a:t>
            </a: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</a:rPr>
              <a:t>и психологическое сопровождение несовершеннолетних, в отношении которых проводится индивидуальная профилактическая 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</a:rPr>
              <a:t>работа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</a:br>
            <a:r>
              <a:rPr lang="ru-RU" sz="53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53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          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КРЯТОВА ОЛЬГА НИКОЛАЕВНА,</a:t>
            </a:r>
            <a:b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заведующий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отделом координации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	       деятельности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СПЦ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учреждений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      </a:t>
            </a:r>
            <a:b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1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084" y="899651"/>
            <a:ext cx="12668863" cy="4203977"/>
          </a:xfrm>
        </p:spPr>
        <p:txBody>
          <a:bodyPr>
            <a:noAutofit/>
          </a:bodyPr>
          <a:lstStyle/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r>
              <a:rPr lang="ru-RU" sz="28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8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</a:t>
            </a: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r>
              <a:rPr lang="ru-RU" sz="28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«Гомельский областной социально-педагогический центр» </a:t>
            </a: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r>
              <a:rPr lang="ru-RU" sz="3200" b="1" i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32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86" y="781130"/>
            <a:ext cx="1708365" cy="1458099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8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926" y="297513"/>
            <a:ext cx="12163645" cy="1293962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456" y="1594883"/>
            <a:ext cx="12197751" cy="6124354"/>
          </a:xfrm>
        </p:spPr>
        <p:txBody>
          <a:bodyPr>
            <a:noAutofit/>
          </a:bodyPr>
          <a:lstStyle/>
          <a:p>
            <a:pPr marL="101238" lvl="0" indent="0" algn="just">
              <a:buClr>
                <a:srgbClr val="94C600"/>
              </a:buClr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«Родители принимают активное участие в профилактических мероприятиях. Беседы с матерью проведены (дата), с отцом (дата). Родители высказывают опасения по поводу игнорирования их требований сыном. При этом осуществлять контроль нахождения несовершеннолетнего дома после 22.00 им удается»</a:t>
            </a:r>
          </a:p>
          <a:p>
            <a:pPr marL="101238" lvl="0" indent="0" algn="just">
              <a:buClr>
                <a:srgbClr val="94C600"/>
              </a:buClr>
              <a:buNone/>
            </a:pPr>
            <a:endParaRPr lang="ru-RU" sz="2000" i="1" dirty="0">
              <a:latin typeface="Times New Roman"/>
              <a:ea typeface="Calibri"/>
            </a:endParaRPr>
          </a:p>
          <a:p>
            <a:pPr marL="101238" lvl="0" indent="0" algn="just">
              <a:buClr>
                <a:srgbClr val="94C600"/>
              </a:buCl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</a:rPr>
              <a:t>По итогам бесед с родителями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об усилении контроля времяпровождения ребенка в вечернее время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99" y="495718"/>
            <a:ext cx="11823405" cy="1311817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1967021"/>
            <a:ext cx="11206105" cy="5528931"/>
          </a:xfrm>
        </p:spPr>
        <p:txBody>
          <a:bodyPr>
            <a:normAutofit fontScale="92500" lnSpcReduction="20000"/>
          </a:bodyPr>
          <a:lstStyle/>
          <a:p>
            <a:pPr marL="101238" indent="0" algn="just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«Иван достаточно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Times New Roman"/>
              </a:rPr>
              <a:t>заинтересован и осведомлен об уголовной и административной ответственности, владеет информацией о содержании статей УК И КоАП Республики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Беларусь»</a:t>
            </a:r>
          </a:p>
          <a:p>
            <a:pPr marL="101238" indent="0" algn="just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или</a:t>
            </a:r>
          </a:p>
          <a:p>
            <a:pPr marL="101238" indent="0" algn="just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«Учащийся не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Times New Roman"/>
              </a:rPr>
              <a:t>придает значимости правовому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просвещению»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т.д.</a:t>
            </a:r>
          </a:p>
          <a:p>
            <a:pPr marL="101238" indent="0" algn="just">
              <a:buNone/>
            </a:pPr>
            <a:endParaRPr lang="ru-RU" sz="4000" i="1" dirty="0" smtClean="0">
              <a:latin typeface="Times New Roman"/>
              <a:ea typeface="Times New Roman"/>
            </a:endParaRPr>
          </a:p>
          <a:p>
            <a:pPr marL="101238" indent="0" algn="just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По итогам 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</a:rPr>
              <a:t>правового просвещения учащегося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2475" y="368127"/>
            <a:ext cx="11929730" cy="1311817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753" y="2052084"/>
            <a:ext cx="11206105" cy="6071190"/>
          </a:xfrm>
        </p:spPr>
        <p:txBody>
          <a:bodyPr>
            <a:normAutofit lnSpcReduction="10000"/>
          </a:bodyPr>
          <a:lstStyle/>
          <a:p>
            <a:pPr marL="101238" indent="0" algn="just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«В ходе дополнительного изучения  положения учащегося в классе установлено, что у Максима сохраняется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Times New Roman"/>
              </a:rPr>
              <a:t>статус «принятых», появился </a:t>
            </a:r>
            <a:r>
              <a:rPr lang="ru-RU" sz="4000" b="1" i="1" dirty="0" err="1">
                <a:solidFill>
                  <a:schemeClr val="tx1"/>
                </a:solidFill>
                <a:latin typeface="Times New Roman"/>
                <a:ea typeface="Times New Roman"/>
              </a:rPr>
              <a:t>взаимовыбор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Times New Roman"/>
              </a:rPr>
              <a:t> с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одноклассником, которому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Times New Roman"/>
              </a:rPr>
              <a:t>подросток старается соответствовать. Это улучшает его позицию в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группе сверстников»</a:t>
            </a:r>
          </a:p>
          <a:p>
            <a:pPr marL="101238" indent="0" algn="just">
              <a:buNone/>
            </a:pPr>
            <a:endParaRPr lang="ru-RU" sz="4000" i="1" dirty="0" smtClean="0">
              <a:latin typeface="Times New Roman"/>
              <a:ea typeface="Times New Roman"/>
            </a:endParaRPr>
          </a:p>
          <a:p>
            <a:pPr marL="101238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 итогам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диагностики межличностной сферы несовершеннолетнего</a:t>
            </a:r>
            <a:endParaRPr lang="ru-RU" sz="36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101238" indent="0" algn="just"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1457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576" y="570146"/>
            <a:ext cx="11982893" cy="1088533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реализации программы ИПР</a:t>
            </a:r>
            <a:endParaRPr lang="ru-RU" sz="3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223" y="1743740"/>
            <a:ext cx="11565312" cy="5964865"/>
          </a:xfrm>
        </p:spPr>
        <p:txBody>
          <a:bodyPr>
            <a:normAutofit lnSpcReduction="10000"/>
          </a:bodyPr>
          <a:lstStyle/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«Д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ополнительное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исследование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личностной сферы подростка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позволило вывить такие особенности характера как нетерпимость и импульсивность. Учет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педагогами этих особенностей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позволит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предупреждать срывы в поведении подростка и регулировать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ситуацию»</a:t>
            </a: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101238" indent="0" algn="just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особенностей личностной сферы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678" y="602043"/>
            <a:ext cx="12036056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1392865"/>
            <a:ext cx="11206105" cy="6411433"/>
          </a:xfrm>
        </p:spPr>
        <p:txBody>
          <a:bodyPr>
            <a:normAutofit fontScale="77500" lnSpcReduction="20000"/>
          </a:bodyPr>
          <a:lstStyle/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b="1" i="1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В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результате изучения </a:t>
            </a:r>
            <a:r>
              <a:rPr lang="ru-RU" sz="43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особенностей </a:t>
            </a:r>
            <a:r>
              <a:rPr lang="ru-RU" sz="4300" b="1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аддиктивного</a:t>
            </a:r>
            <a:r>
              <a:rPr lang="ru-RU" sz="43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поведения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подростка установлено, что причиной </a:t>
            </a:r>
            <a:r>
              <a:rPr lang="ru-RU" sz="43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частого употребления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ПАВ является времяпровождение </a:t>
            </a:r>
            <a:r>
              <a:rPr lang="ru-RU" sz="43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компании старших друзей по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месту жительства. </a:t>
            </a:r>
            <a:r>
              <a:rPr lang="ru-RU" sz="43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Наблюдается желание избавиться от данной привычки.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связи с чем,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Иван дополнительно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записан в спортивную секцию в школе, чтобы больше времени проводить в </a:t>
            </a:r>
            <a:r>
              <a:rPr lang="ru-RU" sz="43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компании </a:t>
            </a:r>
            <a:r>
              <a:rPr lang="ru-RU" sz="43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сверстников» </a:t>
            </a:r>
          </a:p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2400" i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101238" lvl="0" indent="0" algn="just">
              <a:buClr>
                <a:srgbClr val="94C600"/>
              </a:buClr>
              <a:buNone/>
            </a:pPr>
            <a:r>
              <a:rPr lang="ru-RU" sz="4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ru-RU" sz="4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поведенческой и эмоциональной </a:t>
            </a:r>
            <a:r>
              <a:rPr lang="ru-RU" sz="4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endParaRPr lang="ru-RU" sz="4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577" y="931653"/>
            <a:ext cx="11650024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2062716"/>
            <a:ext cx="11206105" cy="5497034"/>
          </a:xfrm>
        </p:spPr>
        <p:txBody>
          <a:bodyPr>
            <a:normAutofit fontScale="92500"/>
          </a:bodyPr>
          <a:lstStyle/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«Коррекция личностных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особенностей подростка  привела к снижению конфликтности в межличностном общении и поведении Антона; у подростка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появились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защитные тенденции на провокацию конфликта,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учащийся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мягче реагирует на спорную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ситуацию и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критику в свой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адрес» </a:t>
            </a:r>
          </a:p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ru-RU" sz="3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личностной сферы </a:t>
            </a:r>
            <a:endParaRPr lang="ru-RU" sz="3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414" y="931653"/>
            <a:ext cx="11703187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2062716"/>
            <a:ext cx="11206105" cy="5794744"/>
          </a:xfrm>
        </p:spPr>
        <p:txBody>
          <a:bodyPr>
            <a:normAutofit fontScale="92500"/>
          </a:bodyPr>
          <a:lstStyle/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«Проведенный цикл занятий по коррекции эмоционально-волевой сферы способствовал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развитию у подростка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навыков самоконтроля и </a:t>
            </a:r>
            <a:r>
              <a:rPr lang="ru-RU" sz="4000" b="1" i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саморегуляции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Вадим участвует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групповых занятиях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элементами по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арт-терапии. Научился находить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альтернативу агрессивным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реакциям»</a:t>
            </a: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2000" i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ru-RU" sz="3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эмоционально-волевой сферы</a:t>
            </a:r>
            <a:endParaRPr lang="ru-RU" sz="3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780" y="708369"/>
            <a:ext cx="11713821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1743740"/>
            <a:ext cx="11206105" cy="6134986"/>
          </a:xfrm>
        </p:spPr>
        <p:txBody>
          <a:bodyPr>
            <a:normAutofit fontScale="92500" lnSpcReduction="20000"/>
          </a:bodyPr>
          <a:lstStyle/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«Проведенный цикл занятий по коррекции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аддиктивного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поведения способствовал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преодолению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неадекватных форм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поведения подростка, в частности,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употребление спиртных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напитков. В результате Семен охотнее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идет на контакт с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врачом-наркологом. Случаев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употребления спиртных напитков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 прошедший период не было.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Реже общается со «старыми знакомыми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»</a:t>
            </a: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 smtClean="0">
              <a:latin typeface="Times New Roman"/>
              <a:ea typeface="Calibri"/>
              <a:cs typeface="Times New Roman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 итогам </a:t>
            </a:r>
            <a:r>
              <a:rPr lang="ru-RU" sz="39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коррекции </a:t>
            </a:r>
            <a:r>
              <a:rPr lang="ru-RU" sz="3900" b="1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аддиктивного</a:t>
            </a:r>
            <a:r>
              <a:rPr lang="ru-RU" sz="39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поведения</a:t>
            </a:r>
            <a:endParaRPr lang="ru-RU" sz="39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1549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209" y="931653"/>
            <a:ext cx="11961628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2062716"/>
            <a:ext cx="11206105" cy="5497034"/>
          </a:xfrm>
        </p:spPr>
        <p:txBody>
          <a:bodyPr>
            <a:normAutofit/>
          </a:bodyPr>
          <a:lstStyle/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«Диагностика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детско-родительских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отношений (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дата) 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показала средний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уровень по фактору </a:t>
            </a:r>
            <a:r>
              <a:rPr lang="ru-RU" sz="4000" b="1" i="1" dirty="0" err="1">
                <a:solidFill>
                  <a:schemeClr val="tx1"/>
                </a:solidFill>
                <a:latin typeface="Times New Roman"/>
                <a:ea typeface="Calibri"/>
              </a:rPr>
              <a:t>доминантности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 родителей в семье. Повысилась значимость мнения отца при анализе подростком своих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поступков»</a:t>
            </a: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 smtClean="0">
              <a:latin typeface="Times New Roman"/>
              <a:ea typeface="Calibri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 итогам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диагностики внутрисемейных отношений</a:t>
            </a:r>
            <a:endParaRPr lang="ru-RU" sz="36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1690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209" y="931653"/>
            <a:ext cx="11961628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2062716"/>
            <a:ext cx="11206105" cy="5497034"/>
          </a:xfrm>
        </p:spPr>
        <p:txBody>
          <a:bodyPr>
            <a:normAutofit fontScale="92500" lnSpcReduction="10000"/>
          </a:bodyPr>
          <a:lstStyle/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«Михаил часто обращается за консультацией педагога-психолога (периодичность, даты), проявляет желание к устранению проблемных моментов во взаимоотношениях со сверстниками. Готов обсуждать и другие темы,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однако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каждый раз уходит от разговора о родителях»</a:t>
            </a: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 smtClean="0">
              <a:latin typeface="Times New Roman"/>
              <a:ea typeface="Calibri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 итогам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индивидуального консультирования учащегося</a:t>
            </a:r>
            <a:endParaRPr lang="ru-RU" sz="36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0269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917" y="741873"/>
            <a:ext cx="12322684" cy="96615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664" y="1811546"/>
            <a:ext cx="12887864" cy="6038491"/>
          </a:xfrm>
        </p:spPr>
        <p:txBody>
          <a:bodyPr>
            <a:normAutofit fontScale="77500" lnSpcReduction="20000"/>
          </a:bodyPr>
          <a:lstStyle/>
          <a:p>
            <a:pPr marL="0" lv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Закон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Республики Беларусь «Об основах системы профилактики безнадзорности и правонарушений несовершеннолетних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» (31 мая 2003г. №200-3)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Закон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Республики  Беларусь  «Об оказании  психологической помощи» </a:t>
            </a:r>
          </a:p>
          <a:p>
            <a:pPr marL="0" lv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(1 июля 2010г. №153-3)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Постановление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Министерства образования Республики Беларусь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«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Об утверждении Положения о совете учреждения образования по профилактике безнадзорности и правонарушений несовершеннолетних и признании утратившими силу некоторых постановлений Министерства образования Республики Беларусь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» (27 ноября 2017г. №146)</a:t>
            </a:r>
          </a:p>
          <a:p>
            <a:pPr marL="0" lv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Методические 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рекомендации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Министерства образования Республики Беларусь по организации индивидуальной профилактической работы с обучающимися в учреждениях образования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(20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июля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2018г.)</a:t>
            </a:r>
          </a:p>
          <a:p>
            <a:pPr marL="0" lv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2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209" y="931653"/>
            <a:ext cx="11961628" cy="865249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86" y="2062716"/>
            <a:ext cx="11206105" cy="5497034"/>
          </a:xfrm>
        </p:spPr>
        <p:txBody>
          <a:bodyPr>
            <a:normAutofit fontScale="92500"/>
          </a:bodyPr>
          <a:lstStyle/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«На протяжении квартала Дмитрий посещает спортивные секции в колледже. Охотнее всего занимается в секции по мини-футболу (дата, периодичность). Зачислен в команду колледжа для участия в районных соревнованиях»</a:t>
            </a: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 smtClean="0">
              <a:latin typeface="Times New Roman"/>
              <a:ea typeface="Calibri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 итогам контроля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организации досуговой и внеурочной деятельности</a:t>
            </a:r>
            <a:endParaRPr lang="ru-RU" sz="36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defTabSz="9144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413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041" y="935665"/>
            <a:ext cx="12877711" cy="8890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Нарушения в разработке и реализации программ ИПР</a:t>
            </a:r>
            <a:r>
              <a:rPr lang="ru-R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0764" y="1316736"/>
            <a:ext cx="13640696" cy="694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 ИПР составляется </a:t>
            </a:r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по форме;</a:t>
            </a:r>
          </a:p>
          <a:p>
            <a:pPr algn="just"/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не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Calibri"/>
              </a:rPr>
              <a:t>указываются </a:t>
            </a:r>
            <a:r>
              <a:rPr lang="ru-RU" sz="3000" b="1" dirty="0" smtClean="0">
                <a:latin typeface="Times New Roman"/>
                <a:ea typeface="Calibri"/>
              </a:rPr>
              <a:t>конкретные сроки исполнения, исполнители;</a:t>
            </a:r>
          </a:p>
          <a:p>
            <a:pPr algn="just"/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не выставляется </a:t>
            </a:r>
            <a:r>
              <a:rPr lang="ru-RU" sz="3000" b="1" dirty="0" smtClean="0">
                <a:latin typeface="Times New Roman"/>
                <a:ea typeface="Calibri"/>
              </a:rPr>
              <a:t>отметка о выполнении мероприятий программы;</a:t>
            </a:r>
          </a:p>
          <a:p>
            <a:pPr algn="just"/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некорректно</a:t>
            </a:r>
            <a:r>
              <a:rPr lang="ru-RU" sz="3000" b="1" dirty="0" smtClean="0">
                <a:latin typeface="Times New Roman"/>
                <a:ea typeface="Calibri"/>
              </a:rPr>
              <a:t> указывается выявленная проблемная ситуация и ожидаемые </a:t>
            </a:r>
            <a:r>
              <a:rPr lang="ru-RU" sz="3000" b="1" dirty="0">
                <a:latin typeface="Times New Roman"/>
                <a:ea typeface="Calibri"/>
              </a:rPr>
              <a:t>результаты реализации программы; </a:t>
            </a:r>
            <a:endParaRPr lang="ru-RU" sz="3000" b="1" dirty="0">
              <a:latin typeface="Times New Roman"/>
              <a:ea typeface="Times New Roman"/>
            </a:endParaRPr>
          </a:p>
          <a:p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отсутствует </a:t>
            </a:r>
            <a:r>
              <a:rPr lang="ru-RU" sz="3000" b="1" dirty="0" smtClean="0">
                <a:latin typeface="Times New Roman"/>
                <a:ea typeface="Calibri"/>
              </a:rPr>
              <a:t>комплексная диагностика; </a:t>
            </a:r>
          </a:p>
          <a:p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latin typeface="Times New Roman"/>
                <a:ea typeface="Calibri"/>
              </a:rPr>
              <a:t>планируемая консультационная, профилактическая </a:t>
            </a:r>
            <a:r>
              <a:rPr lang="ru-RU" sz="3000" b="1" dirty="0">
                <a:latin typeface="Times New Roman"/>
                <a:ea typeface="Calibri"/>
              </a:rPr>
              <a:t>и коррекционная работа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Calibri"/>
              </a:rPr>
              <a:t>не 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отвечает </a:t>
            </a:r>
            <a:r>
              <a:rPr lang="ru-RU" sz="3000" b="1" dirty="0">
                <a:latin typeface="Times New Roman"/>
                <a:ea typeface="Calibri"/>
              </a:rPr>
              <a:t>решению выявленной проблемной ситуации;</a:t>
            </a:r>
            <a:endParaRPr lang="ru-RU" sz="3000" b="1" dirty="0">
              <a:latin typeface="Times New Roman"/>
              <a:ea typeface="Times New Roman"/>
            </a:endParaRPr>
          </a:p>
          <a:p>
            <a:pPr algn="just"/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не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Calibri"/>
              </a:rPr>
              <a:t>заполняется </a:t>
            </a:r>
            <a:r>
              <a:rPr lang="ru-RU" sz="3000" b="1" dirty="0">
                <a:latin typeface="Times New Roman"/>
                <a:ea typeface="Calibri"/>
              </a:rPr>
              <a:t>раздел</a:t>
            </a:r>
            <a:r>
              <a:rPr lang="ru-RU" sz="3000" b="1" dirty="0">
                <a:latin typeface="Times New Roman"/>
                <a:ea typeface="Times New Roman"/>
              </a:rPr>
              <a:t> «</a:t>
            </a:r>
            <a:r>
              <a:rPr lang="ru-RU" sz="3000" b="1" dirty="0">
                <a:latin typeface="Times New Roman"/>
                <a:ea typeface="Calibri"/>
              </a:rPr>
              <a:t>Результаты реализации программы»;</a:t>
            </a:r>
            <a:endParaRPr lang="ru-RU" sz="3000" b="1" dirty="0">
              <a:latin typeface="Times New Roman"/>
              <a:ea typeface="Times New Roman"/>
            </a:endParaRPr>
          </a:p>
          <a:p>
            <a:pPr algn="just"/>
            <a:r>
              <a:rPr lang="en-US" sz="3000" b="1" dirty="0" smtClean="0">
                <a:latin typeface="Times New Roman"/>
                <a:ea typeface="Calibri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Calibri"/>
              </a:rPr>
              <a:t>не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Calibri"/>
              </a:rPr>
              <a:t>планируется </a:t>
            </a:r>
            <a:r>
              <a:rPr lang="ru-RU" sz="3000" b="1" dirty="0">
                <a:latin typeface="Times New Roman"/>
                <a:ea typeface="Calibri"/>
              </a:rPr>
              <a:t>работа с родителями, либо иными законными </a:t>
            </a:r>
            <a:r>
              <a:rPr lang="ru-RU" sz="3000" b="1" dirty="0" smtClean="0">
                <a:latin typeface="Times New Roman"/>
                <a:ea typeface="Calibri"/>
              </a:rPr>
              <a:t>представителями;</a:t>
            </a:r>
          </a:p>
          <a:p>
            <a:pPr algn="just"/>
            <a:r>
              <a:rPr lang="en-US" sz="3000" b="1" dirty="0" smtClean="0">
                <a:latin typeface="Times New Roman"/>
                <a:ea typeface="Times New Roman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отсутствуют </a:t>
            </a:r>
            <a:r>
              <a:rPr lang="ru-RU" sz="3000" b="1" dirty="0" smtClean="0">
                <a:latin typeface="Times New Roman"/>
                <a:ea typeface="Times New Roman"/>
              </a:rPr>
              <a:t>подписи ответственных, в том числе и законных представителей;</a:t>
            </a:r>
          </a:p>
          <a:p>
            <a:pPr algn="just"/>
            <a:r>
              <a:rPr lang="en-US" sz="3000" b="1" dirty="0" smtClean="0">
                <a:latin typeface="Times New Roman"/>
                <a:ea typeface="Times New Roman"/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 проводится </a:t>
            </a:r>
            <a:r>
              <a:rPr lang="ru-RU" sz="3000" b="1" dirty="0" smtClean="0">
                <a:latin typeface="Times New Roman"/>
                <a:ea typeface="Times New Roman"/>
              </a:rPr>
              <a:t>анализ промежуточных и итоговых результатов работы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ru-RU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204"/>
            <a:ext cx="1769177" cy="239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3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3324" y="2275367"/>
            <a:ext cx="11615219" cy="5275809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</a:t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</a:rPr>
              <a:t>Социально-педагогическое </a:t>
            </a: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</a:rPr>
              <a:t>и психологическое сопровождение несовершеннолетних, в отношении которых проводится индивидуальная профилактическая 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</a:rPr>
              <a:t>работа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</a:br>
            <a:r>
              <a:rPr lang="ru-RU" sz="53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53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          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КРЯТОВА ОЛЬГА НИКОЛАЕВНА,</a:t>
            </a:r>
            <a:b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заведующий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отделом координации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	       деятельности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СПЦ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учреждений </a:t>
            </a: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      </a:t>
            </a:r>
            <a:b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1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084" y="899651"/>
            <a:ext cx="12668863" cy="4203977"/>
          </a:xfrm>
        </p:spPr>
        <p:txBody>
          <a:bodyPr>
            <a:noAutofit/>
          </a:bodyPr>
          <a:lstStyle/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r>
              <a:rPr lang="ru-RU" sz="2800" b="1" spc="6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8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</a:t>
            </a: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r>
              <a:rPr lang="ru-RU" sz="2800" b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«Гомельский областной социально-педагогический центр» </a:t>
            </a: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endParaRPr lang="ru-RU" sz="2800" b="1" spc="6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133496">
              <a:spcBef>
                <a:spcPts val="0"/>
              </a:spcBef>
              <a:buClrTx/>
              <a:buSzTx/>
              <a:buNone/>
            </a:pPr>
            <a:r>
              <a:rPr lang="ru-RU" sz="3200" b="1" i="1" spc="6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32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86" y="781130"/>
            <a:ext cx="1708365" cy="1458099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3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382" y="925033"/>
            <a:ext cx="11615219" cy="15842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течение 10 календарных дней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220736"/>
              </p:ext>
            </p:extLst>
          </p:nvPr>
        </p:nvGraphicFramePr>
        <p:xfrm>
          <a:off x="1725613" y="1967023"/>
          <a:ext cx="11206162" cy="5265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0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485" y="691117"/>
            <a:ext cx="11615219" cy="8718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170" y="1397479"/>
            <a:ext cx="13433865" cy="67286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акцентуации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особенности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состояние несовершеннолетнего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обучаемости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тревожности </a:t>
            </a: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агрессивному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поведению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ориентации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обучения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внеучебных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интересов 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аправленность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(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склонности)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485" y="691117"/>
            <a:ext cx="11615219" cy="87186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диагностика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746" y="1606746"/>
            <a:ext cx="13206228" cy="607299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аблюдение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подростка, его родителей (законных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представителей), социального окружения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нтервью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оциальное проектирование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370" y="448573"/>
            <a:ext cx="11615219" cy="141737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ИПР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004656"/>
              </p:ext>
            </p:extLst>
          </p:nvPr>
        </p:nvGraphicFramePr>
        <p:xfrm>
          <a:off x="1276709" y="1708030"/>
          <a:ext cx="11676331" cy="679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3314" y="3640346"/>
            <a:ext cx="209777" cy="101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7688202" y="3997274"/>
            <a:ext cx="6031054" cy="1316651"/>
            <a:chOff x="0" y="2168548"/>
            <a:chExt cx="6031054" cy="131665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2168548"/>
              <a:ext cx="6031054" cy="131665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0" y="2168548"/>
              <a:ext cx="6031054" cy="1316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Актуальность проблемы</a:t>
              </a:r>
              <a:endParaRPr lang="ru-RU" sz="3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16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382" y="638356"/>
            <a:ext cx="11615219" cy="79704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ИПР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872" y="1328468"/>
            <a:ext cx="13684133" cy="6625087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анятия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 – не реже 1-2 раза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неделю</a:t>
            </a:r>
            <a:endParaRPr lang="ru-RU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(консультации, семинары) для родителей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реже 1 раза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</a:t>
            </a:r>
            <a:endParaRPr lang="ru-RU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учебно-методические пособия,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рекомендованные Министерством образования Республики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endParaRPr lang="ru-RU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групповые занятия, консультации специалистов СППС регистрируются в журнале учета консультаций участников образовательного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endParaRPr lang="ru-RU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истемность в реализации программы </a:t>
            </a:r>
            <a:endParaRPr lang="ru-RU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ИПР рассматриваются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совета профилактики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реже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раза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квартал.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вносятся  дополнения в программу</a:t>
            </a:r>
            <a:endParaRPr lang="ru-RU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691600"/>
              </p:ext>
            </p:extLst>
          </p:nvPr>
        </p:nvGraphicFramePr>
        <p:xfrm>
          <a:off x="1725613" y="1086929"/>
          <a:ext cx="11206162" cy="614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9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926" y="146905"/>
            <a:ext cx="12163645" cy="1293962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456" y="1315184"/>
            <a:ext cx="12197751" cy="6656232"/>
          </a:xfrm>
        </p:spPr>
        <p:txBody>
          <a:bodyPr>
            <a:noAutofit/>
          </a:bodyPr>
          <a:lstStyle/>
          <a:p>
            <a:pPr marL="101238" lvl="0" indent="0" algn="just">
              <a:buClr>
                <a:srgbClr val="94C600"/>
              </a:buClr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«Родители участвуют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в организации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жизнедеятельности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ребенка,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понимают ответственность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за поведение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сына (дочери), мать осознает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и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принимает существующую проблему</a:t>
            </a: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Calibri"/>
              </a:rPr>
              <a:t>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активно включается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в процесс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взаимодействия.</a:t>
            </a:r>
          </a:p>
          <a:p>
            <a:pPr marL="101238" lvl="0" indent="0" algn="just">
              <a:buClr>
                <a:srgbClr val="94C600"/>
              </a:buClr>
              <a:buNone/>
            </a:pP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О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тец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игнорирует педагогов,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желание </a:t>
            </a: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</a:rPr>
              <a:t>наладить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ситуацию не проявляет»</a:t>
            </a:r>
          </a:p>
          <a:p>
            <a:pPr marL="101238" lvl="0" indent="0" algn="just">
              <a:buClr>
                <a:srgbClr val="94C600"/>
              </a:buClr>
              <a:buNone/>
            </a:pPr>
            <a:endParaRPr lang="ru-RU" sz="2000" i="1" dirty="0">
              <a:latin typeface="Times New Roman"/>
              <a:ea typeface="Calibri"/>
            </a:endParaRPr>
          </a:p>
          <a:p>
            <a:pPr marL="101238" lvl="0" indent="0" algn="just">
              <a:buClr>
                <a:srgbClr val="94C600"/>
              </a:buCl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</a:rPr>
              <a:t>По итогам бесед с родителями, во вопросу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формирования ответственной родительской позиции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801</Words>
  <Application>Microsoft Office PowerPoint</Application>
  <PresentationFormat>Произвольный</PresentationFormat>
  <Paragraphs>125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        Социально-педагогическое и психологическое сопровождение несовершеннолетних, в отношении которых проводится индивидуальная профилактическая работа              КРЯТОВА ОЛЬГА НИКОЛАЕВНА,                                     заведующий отделом координации                  деятельности СПЦ и деятельности      учреждений образования                </vt:lpstr>
      <vt:lpstr>Нормативные правовые документы</vt:lpstr>
      <vt:lpstr>  В течение 10 календарных дней  </vt:lpstr>
      <vt:lpstr>Психологическая диагностика</vt:lpstr>
      <vt:lpstr>Социально-педагогическая диагностика</vt:lpstr>
      <vt:lpstr>Программа ИПР</vt:lpstr>
      <vt:lpstr>Организация ИПР</vt:lpstr>
      <vt:lpstr>Презентация PowerPoint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Результаты реализации программы ИПР</vt:lpstr>
      <vt:lpstr>          Нарушения в разработке и реализации программ ИПР </vt:lpstr>
      <vt:lpstr>        Социально-педагогическое и психологическое сопровождение несовершеннолетних, в отношении которых проводится индивидуальная профилактическая работа              КРЯТОВА ОЛЬГА НИКОЛАЕВНА,                                     заведующий отделом координации                  деятельности СПЦ и деятельности      учреждений образования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User</cp:lastModifiedBy>
  <cp:revision>211</cp:revision>
  <cp:lastPrinted>2020-12-15T11:57:18Z</cp:lastPrinted>
  <dcterms:modified xsi:type="dcterms:W3CDTF">2022-01-20T08:32:44Z</dcterms:modified>
</cp:coreProperties>
</file>