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69" r:id="rId3"/>
    <p:sldId id="289" r:id="rId4"/>
    <p:sldId id="267" r:id="rId5"/>
    <p:sldId id="297" r:id="rId6"/>
    <p:sldId id="298" r:id="rId7"/>
    <p:sldId id="306" r:id="rId8"/>
    <p:sldId id="310" r:id="rId9"/>
    <p:sldId id="301" r:id="rId10"/>
    <p:sldId id="309" r:id="rId11"/>
    <p:sldId id="302" r:id="rId12"/>
    <p:sldId id="316" r:id="rId13"/>
    <p:sldId id="317" r:id="rId14"/>
    <p:sldId id="318" r:id="rId15"/>
    <p:sldId id="319" r:id="rId16"/>
    <p:sldId id="315" r:id="rId17"/>
    <p:sldId id="281" r:id="rId18"/>
    <p:sldId id="311" r:id="rId19"/>
    <p:sldId id="282" r:id="rId20"/>
    <p:sldId id="314" r:id="rId21"/>
    <p:sldId id="305" r:id="rId22"/>
    <p:sldId id="285" r:id="rId23"/>
    <p:sldId id="287" r:id="rId24"/>
    <p:sldId id="308" r:id="rId25"/>
    <p:sldId id="312" r:id="rId26"/>
    <p:sldId id="320" r:id="rId27"/>
    <p:sldId id="321" r:id="rId28"/>
    <p:sldId id="323" r:id="rId29"/>
    <p:sldId id="322" r:id="rId30"/>
    <p:sldId id="32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D8E"/>
    <a:srgbClr val="AE826E"/>
    <a:srgbClr val="AE8C8C"/>
    <a:srgbClr val="B49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3" autoAdjust="0"/>
  </p:normalViewPr>
  <p:slideViewPr>
    <p:cSldViewPr snapToGrid="0">
      <p:cViewPr varScale="1">
        <p:scale>
          <a:sx n="108" d="100"/>
          <a:sy n="108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F1B38-A5B4-44D6-A5BF-6DC6797D353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666DF4-1F61-4005-8AC4-829530B17AE7}">
      <dgm:prSet custT="1"/>
      <dgm:spPr>
        <a:solidFill>
          <a:srgbClr val="CC9D8E"/>
        </a:solidFill>
      </dgm:spPr>
      <dgm:t>
        <a:bodyPr/>
        <a:lstStyle/>
        <a:p>
          <a:pPr algn="l" rtl="0"/>
          <a:r>
            <a: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уход несовершеннолетнего за пределы территории учреждения образования без уведомления об этом воспитателя или учителя, или не получения на это разрешения</a:t>
          </a:r>
        </a:p>
      </dgm:t>
    </dgm:pt>
    <dgm:pt modelId="{EC6DA5ED-F8C3-4194-937B-C21959A02198}" type="parTrans" cxnId="{409D4436-5BF1-4689-A6F4-9474726AD8E4}">
      <dgm:prSet/>
      <dgm:spPr/>
      <dgm:t>
        <a:bodyPr/>
        <a:lstStyle/>
        <a:p>
          <a:endParaRPr lang="ru-RU"/>
        </a:p>
      </dgm:t>
    </dgm:pt>
    <dgm:pt modelId="{8FE769F4-E616-4B20-BAB1-9F49BA5060B0}" type="sibTrans" cxnId="{409D4436-5BF1-4689-A6F4-9474726AD8E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47E1B7-EBC8-48F7-B539-78B9279F092C}">
      <dgm:prSet custT="1"/>
      <dgm:spPr>
        <a:solidFill>
          <a:srgbClr val="CC9D8E"/>
        </a:solidFill>
      </dgm:spPr>
      <dgm:t>
        <a:bodyPr/>
        <a:lstStyle/>
        <a:p>
          <a:pPr algn="l" rtl="0"/>
          <a:r>
            <a: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несовершеннолетнего без оповещения о своем местонахождении законных представителей с момента наступления времени, оговоренного для его возвращения</a:t>
          </a:r>
        </a:p>
      </dgm:t>
    </dgm:pt>
    <dgm:pt modelId="{2A0C9F0A-A05C-4012-9319-ECBC7B87D745}" type="parTrans" cxnId="{9B93CA82-36EB-4203-99A5-1E69956E26F1}">
      <dgm:prSet/>
      <dgm:spPr/>
      <dgm:t>
        <a:bodyPr/>
        <a:lstStyle/>
        <a:p>
          <a:endParaRPr lang="ru-RU"/>
        </a:p>
      </dgm:t>
    </dgm:pt>
    <dgm:pt modelId="{29EF9021-F5DF-4EAB-BC53-AFFC1A9CCE84}" type="sibTrans" cxnId="{9B93CA82-36EB-4203-99A5-1E69956E26F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215C6C-C800-4000-9FEE-4AD4E22D0490}" type="pres">
      <dgm:prSet presAssocID="{139F1B38-A5B4-44D6-A5BF-6DC6797D35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E2E852C-2BEB-40FC-AF4D-87263E8A775A}" type="pres">
      <dgm:prSet presAssocID="{139F1B38-A5B4-44D6-A5BF-6DC6797D3536}" presName="dot1" presStyleLbl="alignNode1" presStyleIdx="0" presStyleCnt="10" custLinFactX="-533860" custLinFactY="-400000" custLinFactNeighborX="-600000" custLinFactNeighborY="-424191"/>
      <dgm:spPr/>
    </dgm:pt>
    <dgm:pt modelId="{6063232A-7AD9-4DB0-A560-82D3159D5DDF}" type="pres">
      <dgm:prSet presAssocID="{139F1B38-A5B4-44D6-A5BF-6DC6797D3536}" presName="dot2" presStyleLbl="alignNode1" presStyleIdx="1" presStyleCnt="10" custLinFactX="-707157" custLinFactY="-464247" custLinFactNeighborX="-800000" custLinFactNeighborY="-500000"/>
      <dgm:spPr/>
    </dgm:pt>
    <dgm:pt modelId="{E44C0DD9-FD99-4DBA-AC3D-59778D35B7CF}" type="pres">
      <dgm:prSet presAssocID="{139F1B38-A5B4-44D6-A5BF-6DC6797D3536}" presName="dot3" presStyleLbl="alignNode1" presStyleIdx="2" presStyleCnt="10" custLinFactX="-226083" custLinFactY="-539034" custLinFactNeighborX="-300000" custLinFactNeighborY="-600000"/>
      <dgm:spPr/>
    </dgm:pt>
    <dgm:pt modelId="{44CA389F-E6AC-4880-9270-FB5AD9D01F9A}" type="pres">
      <dgm:prSet presAssocID="{139F1B38-A5B4-44D6-A5BF-6DC6797D3536}" presName="dotArrow1" presStyleLbl="alignNode1" presStyleIdx="3" presStyleCnt="10" custLinFactX="-100000" custLinFactY="224707" custLinFactNeighborX="-109267" custLinFactNeighborY="300000"/>
      <dgm:spPr/>
    </dgm:pt>
    <dgm:pt modelId="{F0D288DB-5346-4F48-B9D1-FE37ED21139B}" type="pres">
      <dgm:prSet presAssocID="{139F1B38-A5B4-44D6-A5BF-6DC6797D3536}" presName="dotArrow2" presStyleLbl="alignNode1" presStyleIdx="4" presStyleCnt="10" custLinFactX="-77668" custLinFactY="300000" custLinFactNeighborX="-100000" custLinFactNeighborY="311647"/>
      <dgm:spPr/>
    </dgm:pt>
    <dgm:pt modelId="{CBE64C08-0931-4198-A579-FB49E017CAA2}" type="pres">
      <dgm:prSet presAssocID="{139F1B38-A5B4-44D6-A5BF-6DC6797D3536}" presName="dotArrow3" presStyleLbl="alignNode1" presStyleIdx="5" presStyleCnt="10" custLinFactX="-1000000" custLinFactY="400000" custLinFactNeighborX="-1004045" custLinFactNeighborY="430584"/>
      <dgm:spPr/>
    </dgm:pt>
    <dgm:pt modelId="{9FE8764F-6C57-4204-989C-7C8079E9DA7E}" type="pres">
      <dgm:prSet presAssocID="{139F1B38-A5B4-44D6-A5BF-6DC6797D3536}" presName="dotArrow4" presStyleLbl="alignNode1" presStyleIdx="6" presStyleCnt="10" custLinFactX="-600000" custLinFactY="300000" custLinFactNeighborX="-678907" custLinFactNeighborY="347286"/>
      <dgm:spPr/>
    </dgm:pt>
    <dgm:pt modelId="{5F914757-74B8-4705-99F2-C2F4F6271A84}" type="pres">
      <dgm:prSet presAssocID="{139F1B38-A5B4-44D6-A5BF-6DC6797D3536}" presName="dotArrow5" presStyleLbl="alignNode1" presStyleIdx="7" presStyleCnt="10" custLinFactX="-900000" custLinFactY="242867" custLinFactNeighborX="-922333" custLinFactNeighborY="300000"/>
      <dgm:spPr/>
    </dgm:pt>
    <dgm:pt modelId="{3BE1B03D-1668-496F-BECC-847AB6476275}" type="pres">
      <dgm:prSet presAssocID="{139F1B38-A5B4-44D6-A5BF-6DC6797D3536}" presName="dotArrow6" presStyleLbl="alignNode1" presStyleIdx="8" presStyleCnt="10" custLinFactX="-310622" custLinFactY="215061" custLinFactNeighborX="-400000" custLinFactNeighborY="300000"/>
      <dgm:spPr/>
    </dgm:pt>
    <dgm:pt modelId="{9B607B8A-A1E2-4990-98E6-90903FBA73FF}" type="pres">
      <dgm:prSet presAssocID="{139F1B38-A5B4-44D6-A5BF-6DC6797D3536}" presName="dotArrow7" presStyleLbl="alignNode1" presStyleIdx="9" presStyleCnt="10" custLinFactX="-657107" custLinFactY="200000" custLinFactNeighborX="-700000" custLinFactNeighborY="244012"/>
      <dgm:spPr/>
    </dgm:pt>
    <dgm:pt modelId="{20A6E11C-5D15-4356-AF6D-7172B84AAC7E}" type="pres">
      <dgm:prSet presAssocID="{C0666DF4-1F61-4005-8AC4-829530B17AE7}" presName="parTx1" presStyleLbl="node1" presStyleIdx="0" presStyleCnt="2" custScaleX="191062" custScaleY="394021" custLinFactX="17343" custLinFactY="-100000" custLinFactNeighborX="100000" custLinFactNeighborY="-189350"/>
      <dgm:spPr/>
      <dgm:t>
        <a:bodyPr/>
        <a:lstStyle/>
        <a:p>
          <a:endParaRPr lang="ru-RU"/>
        </a:p>
      </dgm:t>
    </dgm:pt>
    <dgm:pt modelId="{8A5D4D76-151A-44F0-96A0-CC19EC45866E}" type="pres">
      <dgm:prSet presAssocID="{8FE769F4-E616-4B20-BAB1-9F49BA5060B0}" presName="picture1" presStyleCnt="0"/>
      <dgm:spPr/>
    </dgm:pt>
    <dgm:pt modelId="{1F322418-C4B4-4C4A-BD43-58F8BDA40885}" type="pres">
      <dgm:prSet presAssocID="{8FE769F4-E616-4B20-BAB1-9F49BA5060B0}" presName="imageRepeatNode" presStyleLbl="fgImgPlace1" presStyleIdx="0" presStyleCnt="2" custScaleX="286500" custScaleY="202048" custLinFactX="199985" custLinFactNeighborX="200000" custLinFactNeighborY="83209"/>
      <dgm:spPr/>
      <dgm:t>
        <a:bodyPr/>
        <a:lstStyle/>
        <a:p>
          <a:endParaRPr lang="ru-RU"/>
        </a:p>
      </dgm:t>
    </dgm:pt>
    <dgm:pt modelId="{0D93EE07-8BEE-4194-BD7B-FD9CA1679CB7}" type="pres">
      <dgm:prSet presAssocID="{0647E1B7-EBC8-48F7-B539-78B9279F092C}" presName="parTx2" presStyleLbl="node1" presStyleIdx="1" presStyleCnt="2" custScaleX="186922" custScaleY="390919" custLinFactX="-55151" custLinFactY="-3467" custLinFactNeighborX="-100000" custLinFactNeighborY="-100000"/>
      <dgm:spPr/>
      <dgm:t>
        <a:bodyPr/>
        <a:lstStyle/>
        <a:p>
          <a:endParaRPr lang="ru-RU"/>
        </a:p>
      </dgm:t>
    </dgm:pt>
    <dgm:pt modelId="{C3582080-7D11-4B65-A880-57ADA2EDAD52}" type="pres">
      <dgm:prSet presAssocID="{29EF9021-F5DF-4EAB-BC53-AFFC1A9CCE84}" presName="picture2" presStyleCnt="0"/>
      <dgm:spPr/>
    </dgm:pt>
    <dgm:pt modelId="{A761DDE7-6209-4962-B303-10AE0B2F23DD}" type="pres">
      <dgm:prSet presAssocID="{29EF9021-F5DF-4EAB-BC53-AFFC1A9CCE84}" presName="imageRepeatNode" presStyleLbl="fgImgPlace1" presStyleIdx="1" presStyleCnt="2" custScaleX="275927" custScaleY="202937" custLinFactX="-100000" custLinFactY="93995" custLinFactNeighborX="-102436" custLinFactNeighborY="100000"/>
      <dgm:spPr/>
      <dgm:t>
        <a:bodyPr/>
        <a:lstStyle/>
        <a:p>
          <a:endParaRPr lang="ru-RU"/>
        </a:p>
      </dgm:t>
    </dgm:pt>
  </dgm:ptLst>
  <dgm:cxnLst>
    <dgm:cxn modelId="{89328204-B6C7-46F4-8325-AC6EE78B5704}" type="presOf" srcId="{0647E1B7-EBC8-48F7-B539-78B9279F092C}" destId="{0D93EE07-8BEE-4194-BD7B-FD9CA1679CB7}" srcOrd="0" destOrd="0" presId="urn:microsoft.com/office/officeart/2008/layout/AscendingPictureAccentProcess"/>
    <dgm:cxn modelId="{409D4436-5BF1-4689-A6F4-9474726AD8E4}" srcId="{139F1B38-A5B4-44D6-A5BF-6DC6797D3536}" destId="{C0666DF4-1F61-4005-8AC4-829530B17AE7}" srcOrd="0" destOrd="0" parTransId="{EC6DA5ED-F8C3-4194-937B-C21959A02198}" sibTransId="{8FE769F4-E616-4B20-BAB1-9F49BA5060B0}"/>
    <dgm:cxn modelId="{47379722-F567-4EF9-8B7A-2CD4C4490B01}" type="presOf" srcId="{C0666DF4-1F61-4005-8AC4-829530B17AE7}" destId="{20A6E11C-5D15-4356-AF6D-7172B84AAC7E}" srcOrd="0" destOrd="0" presId="urn:microsoft.com/office/officeart/2008/layout/AscendingPictureAccentProcess"/>
    <dgm:cxn modelId="{B456CD97-277A-42BF-92A8-1FDEACB1E91E}" type="presOf" srcId="{8FE769F4-E616-4B20-BAB1-9F49BA5060B0}" destId="{1F322418-C4B4-4C4A-BD43-58F8BDA40885}" srcOrd="0" destOrd="0" presId="urn:microsoft.com/office/officeart/2008/layout/AscendingPictureAccentProcess"/>
    <dgm:cxn modelId="{9B93CA82-36EB-4203-99A5-1E69956E26F1}" srcId="{139F1B38-A5B4-44D6-A5BF-6DC6797D3536}" destId="{0647E1B7-EBC8-48F7-B539-78B9279F092C}" srcOrd="1" destOrd="0" parTransId="{2A0C9F0A-A05C-4012-9319-ECBC7B87D745}" sibTransId="{29EF9021-F5DF-4EAB-BC53-AFFC1A9CCE84}"/>
    <dgm:cxn modelId="{499498BE-3876-4D83-9CA7-13FC3F161021}" type="presOf" srcId="{139F1B38-A5B4-44D6-A5BF-6DC6797D3536}" destId="{DE215C6C-C800-4000-9FEE-4AD4E22D0490}" srcOrd="0" destOrd="0" presId="urn:microsoft.com/office/officeart/2008/layout/AscendingPictureAccentProcess"/>
    <dgm:cxn modelId="{CE789900-DCE6-4618-B55E-4ED9DCC9CCE4}" type="presOf" srcId="{29EF9021-F5DF-4EAB-BC53-AFFC1A9CCE84}" destId="{A761DDE7-6209-4962-B303-10AE0B2F23DD}" srcOrd="0" destOrd="0" presId="urn:microsoft.com/office/officeart/2008/layout/AscendingPictureAccentProcess"/>
    <dgm:cxn modelId="{5BD561CD-80B1-4827-B339-13D7E9BE37BE}" type="presParOf" srcId="{DE215C6C-C800-4000-9FEE-4AD4E22D0490}" destId="{2E2E852C-2BEB-40FC-AF4D-87263E8A775A}" srcOrd="0" destOrd="0" presId="urn:microsoft.com/office/officeart/2008/layout/AscendingPictureAccentProcess"/>
    <dgm:cxn modelId="{AE45EAF0-19A0-4960-B6A6-205D9977627F}" type="presParOf" srcId="{DE215C6C-C800-4000-9FEE-4AD4E22D0490}" destId="{6063232A-7AD9-4DB0-A560-82D3159D5DDF}" srcOrd="1" destOrd="0" presId="urn:microsoft.com/office/officeart/2008/layout/AscendingPictureAccentProcess"/>
    <dgm:cxn modelId="{9E87C6AC-F329-4798-AB1B-0DE73524AB74}" type="presParOf" srcId="{DE215C6C-C800-4000-9FEE-4AD4E22D0490}" destId="{E44C0DD9-FD99-4DBA-AC3D-59778D35B7CF}" srcOrd="2" destOrd="0" presId="urn:microsoft.com/office/officeart/2008/layout/AscendingPictureAccentProcess"/>
    <dgm:cxn modelId="{F57EF8CC-BCC6-44E4-B525-1481455AC090}" type="presParOf" srcId="{DE215C6C-C800-4000-9FEE-4AD4E22D0490}" destId="{44CA389F-E6AC-4880-9270-FB5AD9D01F9A}" srcOrd="3" destOrd="0" presId="urn:microsoft.com/office/officeart/2008/layout/AscendingPictureAccentProcess"/>
    <dgm:cxn modelId="{7A78046E-8CA2-4C9C-BC65-9788F7E0F3DF}" type="presParOf" srcId="{DE215C6C-C800-4000-9FEE-4AD4E22D0490}" destId="{F0D288DB-5346-4F48-B9D1-FE37ED21139B}" srcOrd="4" destOrd="0" presId="urn:microsoft.com/office/officeart/2008/layout/AscendingPictureAccentProcess"/>
    <dgm:cxn modelId="{32C9C06D-83C7-4AEF-A23C-19406117AEE4}" type="presParOf" srcId="{DE215C6C-C800-4000-9FEE-4AD4E22D0490}" destId="{CBE64C08-0931-4198-A579-FB49E017CAA2}" srcOrd="5" destOrd="0" presId="urn:microsoft.com/office/officeart/2008/layout/AscendingPictureAccentProcess"/>
    <dgm:cxn modelId="{4299F20F-21AE-452B-A96F-10FE7838FB82}" type="presParOf" srcId="{DE215C6C-C800-4000-9FEE-4AD4E22D0490}" destId="{9FE8764F-6C57-4204-989C-7C8079E9DA7E}" srcOrd="6" destOrd="0" presId="urn:microsoft.com/office/officeart/2008/layout/AscendingPictureAccentProcess"/>
    <dgm:cxn modelId="{6AFBD8E7-0D16-482C-9282-DD6ACC05C2EE}" type="presParOf" srcId="{DE215C6C-C800-4000-9FEE-4AD4E22D0490}" destId="{5F914757-74B8-4705-99F2-C2F4F6271A84}" srcOrd="7" destOrd="0" presId="urn:microsoft.com/office/officeart/2008/layout/AscendingPictureAccentProcess"/>
    <dgm:cxn modelId="{C2B87BAD-4706-4550-85DE-ECE04C66DDA5}" type="presParOf" srcId="{DE215C6C-C800-4000-9FEE-4AD4E22D0490}" destId="{3BE1B03D-1668-496F-BECC-847AB6476275}" srcOrd="8" destOrd="0" presId="urn:microsoft.com/office/officeart/2008/layout/AscendingPictureAccentProcess"/>
    <dgm:cxn modelId="{90F2738E-685A-47F3-80EF-14637E5548BA}" type="presParOf" srcId="{DE215C6C-C800-4000-9FEE-4AD4E22D0490}" destId="{9B607B8A-A1E2-4990-98E6-90903FBA73FF}" srcOrd="9" destOrd="0" presId="urn:microsoft.com/office/officeart/2008/layout/AscendingPictureAccentProcess"/>
    <dgm:cxn modelId="{76861A80-A404-4C25-A923-8CACEE5D4196}" type="presParOf" srcId="{DE215C6C-C800-4000-9FEE-4AD4E22D0490}" destId="{20A6E11C-5D15-4356-AF6D-7172B84AAC7E}" srcOrd="10" destOrd="0" presId="urn:microsoft.com/office/officeart/2008/layout/AscendingPictureAccentProcess"/>
    <dgm:cxn modelId="{A44DE6B7-AA46-4EB5-8A3B-49E5E2E6898A}" type="presParOf" srcId="{DE215C6C-C800-4000-9FEE-4AD4E22D0490}" destId="{8A5D4D76-151A-44F0-96A0-CC19EC45866E}" srcOrd="11" destOrd="0" presId="urn:microsoft.com/office/officeart/2008/layout/AscendingPictureAccentProcess"/>
    <dgm:cxn modelId="{A089F892-00BC-4E8B-A764-C71A5E5E4952}" type="presParOf" srcId="{8A5D4D76-151A-44F0-96A0-CC19EC45866E}" destId="{1F322418-C4B4-4C4A-BD43-58F8BDA40885}" srcOrd="0" destOrd="0" presId="urn:microsoft.com/office/officeart/2008/layout/AscendingPictureAccentProcess"/>
    <dgm:cxn modelId="{616D4569-A57D-4103-955E-3F0ED037C7B1}" type="presParOf" srcId="{DE215C6C-C800-4000-9FEE-4AD4E22D0490}" destId="{0D93EE07-8BEE-4194-BD7B-FD9CA1679CB7}" srcOrd="12" destOrd="0" presId="urn:microsoft.com/office/officeart/2008/layout/AscendingPictureAccentProcess"/>
    <dgm:cxn modelId="{85EF0738-E72A-45AB-AA6F-948AAB02EDDD}" type="presParOf" srcId="{DE215C6C-C800-4000-9FEE-4AD4E22D0490}" destId="{C3582080-7D11-4B65-A880-57ADA2EDAD52}" srcOrd="13" destOrd="0" presId="urn:microsoft.com/office/officeart/2008/layout/AscendingPictureAccentProcess"/>
    <dgm:cxn modelId="{98AE55DA-C006-459C-8E94-F2065CD86FF2}" type="presParOf" srcId="{C3582080-7D11-4B65-A880-57ADA2EDAD52}" destId="{A761DDE7-6209-4962-B303-10AE0B2F23D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EB0B07-9DE6-4503-8A63-B362A99298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A7737-370E-44A6-AB8D-C06392AD7AAB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pPr rtl="0"/>
          <a:r>
            <a:rPr lang="ru-RU" sz="3200" b="0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незамедлительно информирует  руководителя учреждения образования </a:t>
          </a:r>
          <a:endParaRPr lang="ru-RU" sz="3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582E6-FB90-4240-8210-285E62C9B83C}" type="parTrans" cxnId="{0414BDB9-0F2B-4975-8E52-823ED26D5E44}">
      <dgm:prSet/>
      <dgm:spPr/>
      <dgm:t>
        <a:bodyPr/>
        <a:lstStyle/>
        <a:p>
          <a:endParaRPr lang="ru-RU"/>
        </a:p>
      </dgm:t>
    </dgm:pt>
    <dgm:pt modelId="{D95ECAE3-7501-43F5-A80B-95A9442ABF52}" type="sibTrans" cxnId="{0414BDB9-0F2B-4975-8E52-823ED26D5E44}">
      <dgm:prSet/>
      <dgm:spPr/>
      <dgm:t>
        <a:bodyPr/>
        <a:lstStyle/>
        <a:p>
          <a:endParaRPr lang="ru-RU"/>
        </a:p>
      </dgm:t>
    </dgm:pt>
    <dgm:pt modelId="{436D58D5-687F-41AE-B38C-5C5ACFCDBA5D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pPr rtl="0"/>
          <a:r>
            <a:rPr lang="ru-RU" sz="3200" b="0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меры по самостоятельному розыску </a:t>
          </a:r>
        </a:p>
      </dgm:t>
    </dgm:pt>
    <dgm:pt modelId="{FA9A34EC-E94A-4D8E-9E82-B82BF3001550}" type="parTrans" cxnId="{5BA55AB3-578E-47B8-B5D0-A4B8D552E080}">
      <dgm:prSet/>
      <dgm:spPr/>
      <dgm:t>
        <a:bodyPr/>
        <a:lstStyle/>
        <a:p>
          <a:endParaRPr lang="ru-RU"/>
        </a:p>
      </dgm:t>
    </dgm:pt>
    <dgm:pt modelId="{6AEC364E-DA3A-4EBB-B0F2-D58D5AFBF251}" type="sibTrans" cxnId="{5BA55AB3-578E-47B8-B5D0-A4B8D552E080}">
      <dgm:prSet/>
      <dgm:spPr/>
      <dgm:t>
        <a:bodyPr/>
        <a:lstStyle/>
        <a:p>
          <a:endParaRPr lang="ru-RU"/>
        </a:p>
      </dgm:t>
    </dgm:pt>
    <dgm:pt modelId="{F87C0ACC-5722-4D02-9506-6ED17ABD23C2}" type="pres">
      <dgm:prSet presAssocID="{91EB0B07-9DE6-4503-8A63-B362A99298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8F292-27D5-4FFC-9144-218D59F9CF16}" type="pres">
      <dgm:prSet presAssocID="{91EB0B07-9DE6-4503-8A63-B362A99298DE}" presName="dummyMaxCanvas" presStyleCnt="0">
        <dgm:presLayoutVars/>
      </dgm:prSet>
      <dgm:spPr/>
    </dgm:pt>
    <dgm:pt modelId="{5E78D61C-0053-4B7C-8337-7E4FDA851BB8}" type="pres">
      <dgm:prSet presAssocID="{91EB0B07-9DE6-4503-8A63-B362A99298DE}" presName="TwoNodes_1" presStyleLbl="node1" presStyleIdx="0" presStyleCnt="2" custScaleY="65011" custLinFactNeighborX="3348" custLinFactNeighborY="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06769-17A3-4F84-960A-897470821811}" type="pres">
      <dgm:prSet presAssocID="{91EB0B07-9DE6-4503-8A63-B362A99298DE}" presName="TwoNodes_2" presStyleLbl="node1" presStyleIdx="1" presStyleCnt="2" custScaleX="74254" custScaleY="63866" custLinFactNeighborX="10641" custLinFactNeighborY="-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014B3-3755-43DA-A2E8-ED4DCA3FFCCE}" type="pres">
      <dgm:prSet presAssocID="{91EB0B07-9DE6-4503-8A63-B362A99298D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4D668-8995-428C-AF34-14F10110D3C4}" type="pres">
      <dgm:prSet presAssocID="{91EB0B07-9DE6-4503-8A63-B362A99298D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64D44-5C8B-4A63-B6BC-6FC5E1EC69B2}" type="pres">
      <dgm:prSet presAssocID="{91EB0B07-9DE6-4503-8A63-B362A99298D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1FA7D-BD5D-4E74-80FF-13C4E420FE2F}" type="presOf" srcId="{E41A7737-370E-44A6-AB8D-C06392AD7AAB}" destId="{BD34D668-8995-428C-AF34-14F10110D3C4}" srcOrd="1" destOrd="0" presId="urn:microsoft.com/office/officeart/2005/8/layout/vProcess5"/>
    <dgm:cxn modelId="{E62BA87E-AA32-4552-9F87-B1F625B38D3E}" type="presOf" srcId="{E41A7737-370E-44A6-AB8D-C06392AD7AAB}" destId="{5E78D61C-0053-4B7C-8337-7E4FDA851BB8}" srcOrd="0" destOrd="0" presId="urn:microsoft.com/office/officeart/2005/8/layout/vProcess5"/>
    <dgm:cxn modelId="{B732CB58-C969-4AFD-BFF9-DDF4016BAAF6}" type="presOf" srcId="{436D58D5-687F-41AE-B38C-5C5ACFCDBA5D}" destId="{9FE64D44-5C8B-4A63-B6BC-6FC5E1EC69B2}" srcOrd="1" destOrd="0" presId="urn:microsoft.com/office/officeart/2005/8/layout/vProcess5"/>
    <dgm:cxn modelId="{E4922F30-34A6-4EB0-AD6B-13E98D04D84F}" type="presOf" srcId="{436D58D5-687F-41AE-B38C-5C5ACFCDBA5D}" destId="{40206769-17A3-4F84-960A-897470821811}" srcOrd="0" destOrd="0" presId="urn:microsoft.com/office/officeart/2005/8/layout/vProcess5"/>
    <dgm:cxn modelId="{5BA55AB3-578E-47B8-B5D0-A4B8D552E080}" srcId="{91EB0B07-9DE6-4503-8A63-B362A99298DE}" destId="{436D58D5-687F-41AE-B38C-5C5ACFCDBA5D}" srcOrd="1" destOrd="0" parTransId="{FA9A34EC-E94A-4D8E-9E82-B82BF3001550}" sibTransId="{6AEC364E-DA3A-4EBB-B0F2-D58D5AFBF251}"/>
    <dgm:cxn modelId="{649D7A29-8395-4DDE-814A-6F5063A8561E}" type="presOf" srcId="{91EB0B07-9DE6-4503-8A63-B362A99298DE}" destId="{F87C0ACC-5722-4D02-9506-6ED17ABD23C2}" srcOrd="0" destOrd="0" presId="urn:microsoft.com/office/officeart/2005/8/layout/vProcess5"/>
    <dgm:cxn modelId="{0414BDB9-0F2B-4975-8E52-823ED26D5E44}" srcId="{91EB0B07-9DE6-4503-8A63-B362A99298DE}" destId="{E41A7737-370E-44A6-AB8D-C06392AD7AAB}" srcOrd="0" destOrd="0" parTransId="{74C582E6-FB90-4240-8210-285E62C9B83C}" sibTransId="{D95ECAE3-7501-43F5-A80B-95A9442ABF52}"/>
    <dgm:cxn modelId="{ED95EA0A-9FFC-4C3B-AF52-A5DD6CFF8C54}" type="presOf" srcId="{D95ECAE3-7501-43F5-A80B-95A9442ABF52}" destId="{1E9014B3-3755-43DA-A2E8-ED4DCA3FFCCE}" srcOrd="0" destOrd="0" presId="urn:microsoft.com/office/officeart/2005/8/layout/vProcess5"/>
    <dgm:cxn modelId="{183C8D1A-977D-4DC2-9438-F1FA363FE926}" type="presParOf" srcId="{F87C0ACC-5722-4D02-9506-6ED17ABD23C2}" destId="{2D48F292-27D5-4FFC-9144-218D59F9CF16}" srcOrd="0" destOrd="0" presId="urn:microsoft.com/office/officeart/2005/8/layout/vProcess5"/>
    <dgm:cxn modelId="{533B4F2E-3B5B-44EA-9D2C-C75D7552A4B0}" type="presParOf" srcId="{F87C0ACC-5722-4D02-9506-6ED17ABD23C2}" destId="{5E78D61C-0053-4B7C-8337-7E4FDA851BB8}" srcOrd="1" destOrd="0" presId="urn:microsoft.com/office/officeart/2005/8/layout/vProcess5"/>
    <dgm:cxn modelId="{C963994A-5234-4A1F-8E1C-95DDF4EEC8EF}" type="presParOf" srcId="{F87C0ACC-5722-4D02-9506-6ED17ABD23C2}" destId="{40206769-17A3-4F84-960A-897470821811}" srcOrd="2" destOrd="0" presId="urn:microsoft.com/office/officeart/2005/8/layout/vProcess5"/>
    <dgm:cxn modelId="{FEA866BA-EF0A-4A88-93CF-C849B031E6A0}" type="presParOf" srcId="{F87C0ACC-5722-4D02-9506-6ED17ABD23C2}" destId="{1E9014B3-3755-43DA-A2E8-ED4DCA3FFCCE}" srcOrd="3" destOrd="0" presId="urn:microsoft.com/office/officeart/2005/8/layout/vProcess5"/>
    <dgm:cxn modelId="{E7C396ED-09A6-403F-AAF9-25B92B97DB9C}" type="presParOf" srcId="{F87C0ACC-5722-4D02-9506-6ED17ABD23C2}" destId="{BD34D668-8995-428C-AF34-14F10110D3C4}" srcOrd="4" destOrd="0" presId="urn:microsoft.com/office/officeart/2005/8/layout/vProcess5"/>
    <dgm:cxn modelId="{BCFC8152-A86E-445D-8C35-2411B3C0C52C}" type="presParOf" srcId="{F87C0ACC-5722-4D02-9506-6ED17ABD23C2}" destId="{9FE64D44-5C8B-4A63-B6BC-6FC5E1EC69B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EB0B07-9DE6-4503-8A63-B362A99298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A7737-370E-44A6-AB8D-C06392AD7AAB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pPr rtl="0"/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незамедлительно сообщает о факте законным представителям несовершеннолетнего</a:t>
          </a:r>
        </a:p>
      </dgm:t>
    </dgm:pt>
    <dgm:pt modelId="{74C582E6-FB90-4240-8210-285E62C9B83C}" type="parTrans" cxnId="{0414BDB9-0F2B-4975-8E52-823ED26D5E44}">
      <dgm:prSet/>
      <dgm:spPr/>
      <dgm:t>
        <a:bodyPr/>
        <a:lstStyle/>
        <a:p>
          <a:endParaRPr lang="ru-RU"/>
        </a:p>
      </dgm:t>
    </dgm:pt>
    <dgm:pt modelId="{D95ECAE3-7501-43F5-A80B-95A9442ABF52}" type="sibTrans" cxnId="{0414BDB9-0F2B-4975-8E52-823ED26D5E44}">
      <dgm:prSet/>
      <dgm:spPr/>
      <dgm:t>
        <a:bodyPr/>
        <a:lstStyle/>
        <a:p>
          <a:endParaRPr lang="ru-RU"/>
        </a:p>
      </dgm:t>
    </dgm:pt>
    <dgm:pt modelId="{AF07630E-AF3F-4103-B6C7-B3AEB6A84A43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оказывает содействие сотрудникам РОВД,                                                   в случае установления новых обстоятельств, информирует РОВД</a:t>
          </a:r>
          <a:endParaRPr lang="ru-RU" sz="2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E0DA0-BE89-4FE3-8842-53D1029483BE}" type="parTrans" cxnId="{C9FE68B3-BB2B-4766-9965-2505E242AE6F}">
      <dgm:prSet/>
      <dgm:spPr/>
      <dgm:t>
        <a:bodyPr/>
        <a:lstStyle/>
        <a:p>
          <a:endParaRPr lang="ru-RU"/>
        </a:p>
      </dgm:t>
    </dgm:pt>
    <dgm:pt modelId="{646B7C8A-1BE5-4C18-B95F-CA48198FA26B}" type="sibTrans" cxnId="{C9FE68B3-BB2B-4766-9965-2505E242AE6F}">
      <dgm:prSet/>
      <dgm:spPr/>
      <dgm:t>
        <a:bodyPr/>
        <a:lstStyle/>
        <a:p>
          <a:endParaRPr lang="ru-RU"/>
        </a:p>
      </dgm:t>
    </dgm:pt>
    <dgm:pt modelId="{C1211912-E4F0-4F84-B2A4-670E69CE91D7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законные представители не принимают мер по розыску несовершеннолетнего  по телефону сообщает в дежурную часть РОВД, после чего лично обращается с письменным 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заявлением </a:t>
          </a:r>
          <a:endParaRPr lang="ru-RU" sz="2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4BE13-5AA5-4C2C-8E67-EA15D2CCE6F6}" type="parTrans" cxnId="{643A1D12-10FA-47E0-A3B8-87D1A3CEE38F}">
      <dgm:prSet/>
      <dgm:spPr/>
      <dgm:t>
        <a:bodyPr/>
        <a:lstStyle/>
        <a:p>
          <a:endParaRPr lang="ru-RU"/>
        </a:p>
      </dgm:t>
    </dgm:pt>
    <dgm:pt modelId="{3DFDF07C-46CF-4752-B856-A51E55BABCB9}" type="sibTrans" cxnId="{643A1D12-10FA-47E0-A3B8-87D1A3CEE38F}">
      <dgm:prSet/>
      <dgm:spPr/>
      <dgm:t>
        <a:bodyPr/>
        <a:lstStyle/>
        <a:p>
          <a:endParaRPr lang="ru-RU"/>
        </a:p>
      </dgm:t>
    </dgm:pt>
    <dgm:pt modelId="{3233213A-DF54-4068-B1A7-66C895C05DB8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pPr marL="0" indent="0" algn="just" rtl="0"/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меры по самостоятельному розыску 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несовершеннолетнего </a:t>
          </a:r>
          <a:endParaRPr lang="ru-RU" sz="2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6479F-6156-45F8-A154-52E0451850CE}" type="sibTrans" cxnId="{C0FF01C7-FECB-4C84-B08E-6BF5D7282C6F}">
      <dgm:prSet/>
      <dgm:spPr/>
      <dgm:t>
        <a:bodyPr/>
        <a:lstStyle/>
        <a:p>
          <a:endParaRPr lang="ru-RU"/>
        </a:p>
      </dgm:t>
    </dgm:pt>
    <dgm:pt modelId="{7B163B2C-E607-4959-A7A3-F977D4A7D49E}" type="parTrans" cxnId="{C0FF01C7-FECB-4C84-B08E-6BF5D7282C6F}">
      <dgm:prSet/>
      <dgm:spPr/>
      <dgm:t>
        <a:bodyPr/>
        <a:lstStyle/>
        <a:p>
          <a:endParaRPr lang="ru-RU"/>
        </a:p>
      </dgm:t>
    </dgm:pt>
    <dgm:pt modelId="{CA31F831-5D6E-41C3-9387-0DFC052A03E6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pPr marL="0" indent="0" algn="l" rtl="0">
            <a:tabLst/>
          </a:pPr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незамедлительно информирует начальника главного управления, управления 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спорта и туризма </a:t>
          </a:r>
          <a:r>
            <a:rPr lang="ru-RU" sz="2000" dirty="0" err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райгорисполкома</a:t>
          </a:r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(отдела образования, спорта и туризма)  (</a:t>
          </a:r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телефону) согласно подчинению</a:t>
          </a:r>
        </a:p>
      </dgm:t>
    </dgm:pt>
    <dgm:pt modelId="{C19529A2-6610-4F4A-9821-55E4E7A36CB5}" type="parTrans" cxnId="{03301E52-F3B3-47D4-8679-276400F01131}">
      <dgm:prSet/>
      <dgm:spPr/>
      <dgm:t>
        <a:bodyPr/>
        <a:lstStyle/>
        <a:p>
          <a:endParaRPr lang="ru-RU"/>
        </a:p>
      </dgm:t>
    </dgm:pt>
    <dgm:pt modelId="{66B86AE5-B5A1-4194-9893-FC13BFC10733}" type="sibTrans" cxnId="{03301E52-F3B3-47D4-8679-276400F01131}">
      <dgm:prSet/>
      <dgm:spPr/>
      <dgm:t>
        <a:bodyPr/>
        <a:lstStyle/>
        <a:p>
          <a:endParaRPr lang="ru-RU"/>
        </a:p>
      </dgm:t>
    </dgm:pt>
    <dgm:pt modelId="{F4B042D7-BD86-4DA8-B64E-8BCA8E93B3F7}">
      <dgm:prSet custScaleX="72971" custScaleY="63992" custLinFactNeighborX="-41920" custLinFactNeighborY="-6967"/>
      <dgm:spPr>
        <a:solidFill>
          <a:srgbClr val="CC9D8E"/>
        </a:solidFill>
        <a:ln>
          <a:solidFill>
            <a:srgbClr val="CC9D8E"/>
          </a:solidFill>
        </a:ln>
      </dgm:spPr>
    </dgm:pt>
    <dgm:pt modelId="{F31CEE74-DA74-413B-9B0E-FE2D9EF9B18A}" type="parTrans" cxnId="{6BE1E2F8-C751-4A88-B2E1-454AC710345E}">
      <dgm:prSet/>
      <dgm:spPr/>
      <dgm:t>
        <a:bodyPr/>
        <a:lstStyle/>
        <a:p>
          <a:endParaRPr lang="ru-RU"/>
        </a:p>
      </dgm:t>
    </dgm:pt>
    <dgm:pt modelId="{DFE15B7F-31A5-4A73-97DC-4683E97DF0F6}" type="sibTrans" cxnId="{6BE1E2F8-C751-4A88-B2E1-454AC710345E}">
      <dgm:prSet/>
      <dgm:spPr/>
      <dgm:t>
        <a:bodyPr/>
        <a:lstStyle/>
        <a:p>
          <a:endParaRPr lang="ru-RU"/>
        </a:p>
      </dgm:t>
    </dgm:pt>
    <dgm:pt modelId="{F87C0ACC-5722-4D02-9506-6ED17ABD23C2}" type="pres">
      <dgm:prSet presAssocID="{91EB0B07-9DE6-4503-8A63-B362A99298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8F292-27D5-4FFC-9144-218D59F9CF16}" type="pres">
      <dgm:prSet presAssocID="{91EB0B07-9DE6-4503-8A63-B362A99298DE}" presName="dummyMaxCanvas" presStyleCnt="0">
        <dgm:presLayoutVars/>
      </dgm:prSet>
      <dgm:spPr/>
    </dgm:pt>
    <dgm:pt modelId="{0C038BB0-9FE9-471D-929C-FE0068101B34}" type="pres">
      <dgm:prSet presAssocID="{91EB0B07-9DE6-4503-8A63-B362A99298DE}" presName="FiveNodes_1" presStyleLbl="node1" presStyleIdx="0" presStyleCnt="5" custScaleX="112781" custScaleY="72733" custLinFactNeighborX="8068" custLinFactNeighborY="9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E5800-A90B-4E8D-983F-65B2F6F84A04}" type="pres">
      <dgm:prSet presAssocID="{91EB0B07-9DE6-4503-8A63-B362A99298DE}" presName="FiveNodes_2" presStyleLbl="node1" presStyleIdx="1" presStyleCnt="5" custAng="10800000" custFlipVert="1" custScaleX="114433" custScaleY="90092" custLinFactNeighborX="1224" custLinFactNeighborY="-2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B46EA-F347-49B9-A730-F6E0B43D063E}" type="pres">
      <dgm:prSet presAssocID="{91EB0B07-9DE6-4503-8A63-B362A99298DE}" presName="FiveNodes_3" presStyleLbl="node1" presStyleIdx="2" presStyleCnt="5" custScaleX="118019" custScaleY="70584" custLinFactNeighborX="-4230" custLinFactNeighborY="-18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5608C-3AB4-47A7-8E17-AF12306FBE06}" type="pres">
      <dgm:prSet presAssocID="{91EB0B07-9DE6-4503-8A63-B362A99298DE}" presName="FiveNodes_4" presStyleLbl="node1" presStyleIdx="3" presStyleCnt="5" custScaleX="121535" custScaleY="108353" custLinFactNeighborX="-9893" custLinFactNeighborY="-22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6F04F-AE74-422F-80A0-DD4DE3051089}" type="pres">
      <dgm:prSet presAssocID="{91EB0B07-9DE6-4503-8A63-B362A99298DE}" presName="FiveNodes_5" presStyleLbl="node1" presStyleIdx="4" presStyleCnt="5" custScaleX="99783" custScaleY="88215" custLinFactNeighborX="-28020" custLinFactNeighborY="-9935">
        <dgm:presLayoutVars>
          <dgm:bulletEnabled val="1"/>
        </dgm:presLayoutVars>
      </dgm:prSet>
      <dgm:spPr>
        <a:solidFill>
          <a:srgbClr val="CC9D8E"/>
        </a:solidFill>
        <a:ln>
          <a:solidFill>
            <a:srgbClr val="B4907A"/>
          </a:solidFill>
        </a:ln>
      </dgm:spPr>
      <dgm:t>
        <a:bodyPr/>
        <a:lstStyle/>
        <a:p>
          <a:endParaRPr lang="ru-RU"/>
        </a:p>
      </dgm:t>
    </dgm:pt>
    <dgm:pt modelId="{F54586A3-1727-494D-916C-AD6A0457D440}" type="pres">
      <dgm:prSet presAssocID="{91EB0B07-9DE6-4503-8A63-B362A99298DE}" presName="FiveConn_1-2" presStyleLbl="fgAccFollowNode1" presStyleIdx="0" presStyleCnt="4" custLinFactX="100000" custLinFactNeighborX="159290" custLinFactNeighborY="-3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D5C92-CDDE-4C55-9A3E-0213E53C5366}" type="pres">
      <dgm:prSet presAssocID="{91EB0B07-9DE6-4503-8A63-B362A99298DE}" presName="FiveConn_2-3" presStyleLbl="fgAccFollowNode1" presStyleIdx="1" presStyleCnt="4" custLinFactNeighborX="-9052" custLinFactNeighborY="8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82645-EEC1-4D9E-8BA4-88C3D22935C6}" type="pres">
      <dgm:prSet presAssocID="{91EB0B07-9DE6-4503-8A63-B362A99298DE}" presName="FiveConn_3-4" presStyleLbl="fgAccFollowNode1" presStyleIdx="2" presStyleCnt="4" custLinFactNeighborX="43131" custLinFactNeighborY="-2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CDDD5-AE90-4401-AF4E-934A4CD795CA}" type="pres">
      <dgm:prSet presAssocID="{91EB0B07-9DE6-4503-8A63-B362A99298DE}" presName="FiveConn_4-5" presStyleLbl="fgAccFollowNode1" presStyleIdx="3" presStyleCnt="4" custLinFactX="-131357" custLinFactNeighborX="-200000" custLinFactNeighborY="2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AC3AE-0715-491A-9ADD-A5306BA757FC}" type="pres">
      <dgm:prSet presAssocID="{91EB0B07-9DE6-4503-8A63-B362A99298D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91A5E-C872-4E59-AE9E-D12BA6719F5C}" type="pres">
      <dgm:prSet presAssocID="{91EB0B07-9DE6-4503-8A63-B362A99298D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58C81-2873-4CDA-BF31-D9A94E10A131}" type="pres">
      <dgm:prSet presAssocID="{91EB0B07-9DE6-4503-8A63-B362A99298D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A9A54-3664-444B-B4ED-EB87A17DB448}" type="pres">
      <dgm:prSet presAssocID="{91EB0B07-9DE6-4503-8A63-B362A99298D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9B481-1ADC-4683-B9C2-0E55EB70E846}" type="pres">
      <dgm:prSet presAssocID="{91EB0B07-9DE6-4503-8A63-B362A99298D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D0E0F-ABD6-4EBD-97C7-3E395B125169}" type="presOf" srcId="{66B86AE5-B5A1-4194-9893-FC13BFC10733}" destId="{B6CD5C92-CDDE-4C55-9A3E-0213E53C5366}" srcOrd="0" destOrd="0" presId="urn:microsoft.com/office/officeart/2005/8/layout/vProcess5"/>
    <dgm:cxn modelId="{3AB1474C-A948-442F-91AB-36FC00738632}" type="presOf" srcId="{C1211912-E4F0-4F84-B2A4-670E69CE91D7}" destId="{BDA5608C-3AB4-47A7-8E17-AF12306FBE06}" srcOrd="0" destOrd="0" presId="urn:microsoft.com/office/officeart/2005/8/layout/vProcess5"/>
    <dgm:cxn modelId="{4010215C-2C54-490B-B713-351F780EF363}" type="presOf" srcId="{3233213A-DF54-4068-B1A7-66C895C05DB8}" destId="{27458C81-2873-4CDA-BF31-D9A94E10A131}" srcOrd="1" destOrd="0" presId="urn:microsoft.com/office/officeart/2005/8/layout/vProcess5"/>
    <dgm:cxn modelId="{6BE1E2F8-C751-4A88-B2E1-454AC710345E}" srcId="{91EB0B07-9DE6-4503-8A63-B362A99298DE}" destId="{F4B042D7-BD86-4DA8-B64E-8BCA8E93B3F7}" srcOrd="5" destOrd="0" parTransId="{F31CEE74-DA74-413B-9B0E-FE2D9EF9B18A}" sibTransId="{DFE15B7F-31A5-4A73-97DC-4683E97DF0F6}"/>
    <dgm:cxn modelId="{65698E53-73FF-4F68-AF7D-F4BD59114ACC}" type="presOf" srcId="{E41A7737-370E-44A6-AB8D-C06392AD7AAB}" destId="{89CAC3AE-0715-491A-9ADD-A5306BA757FC}" srcOrd="1" destOrd="0" presId="urn:microsoft.com/office/officeart/2005/8/layout/vProcess5"/>
    <dgm:cxn modelId="{452AC99C-A0D0-415D-ABAA-07927DBADF9F}" type="presOf" srcId="{BE26479F-6156-45F8-A154-52E0451850CE}" destId="{5E682645-EEC1-4D9E-8BA4-88C3D22935C6}" srcOrd="0" destOrd="0" presId="urn:microsoft.com/office/officeart/2005/8/layout/vProcess5"/>
    <dgm:cxn modelId="{61A74B3D-3037-4938-B83F-AF31E43B9BB4}" type="presOf" srcId="{D95ECAE3-7501-43F5-A80B-95A9442ABF52}" destId="{F54586A3-1727-494D-916C-AD6A0457D440}" srcOrd="0" destOrd="0" presId="urn:microsoft.com/office/officeart/2005/8/layout/vProcess5"/>
    <dgm:cxn modelId="{03301E52-F3B3-47D4-8679-276400F01131}" srcId="{91EB0B07-9DE6-4503-8A63-B362A99298DE}" destId="{CA31F831-5D6E-41C3-9387-0DFC052A03E6}" srcOrd="1" destOrd="0" parTransId="{C19529A2-6610-4F4A-9821-55E4E7A36CB5}" sibTransId="{66B86AE5-B5A1-4194-9893-FC13BFC10733}"/>
    <dgm:cxn modelId="{BB7A8C11-DDF3-45AE-902F-72C8330A8007}" type="presOf" srcId="{CA31F831-5D6E-41C3-9387-0DFC052A03E6}" destId="{C8791A5E-C872-4E59-AE9E-D12BA6719F5C}" srcOrd="1" destOrd="0" presId="urn:microsoft.com/office/officeart/2005/8/layout/vProcess5"/>
    <dgm:cxn modelId="{A02854E8-455C-46F1-B485-BF278D759EDE}" type="presOf" srcId="{AF07630E-AF3F-4103-B6C7-B3AEB6A84A43}" destId="{13B9B481-1ADC-4683-B9C2-0E55EB70E846}" srcOrd="1" destOrd="0" presId="urn:microsoft.com/office/officeart/2005/8/layout/vProcess5"/>
    <dgm:cxn modelId="{A907A455-F3D7-4356-BFD0-E9BEC021B25B}" type="presOf" srcId="{E41A7737-370E-44A6-AB8D-C06392AD7AAB}" destId="{0C038BB0-9FE9-471D-929C-FE0068101B34}" srcOrd="0" destOrd="0" presId="urn:microsoft.com/office/officeart/2005/8/layout/vProcess5"/>
    <dgm:cxn modelId="{C9FE68B3-BB2B-4766-9965-2505E242AE6F}" srcId="{91EB0B07-9DE6-4503-8A63-B362A99298DE}" destId="{AF07630E-AF3F-4103-B6C7-B3AEB6A84A43}" srcOrd="4" destOrd="0" parTransId="{055E0DA0-BE89-4FE3-8842-53D1029483BE}" sibTransId="{646B7C8A-1BE5-4C18-B95F-CA48198FA26B}"/>
    <dgm:cxn modelId="{7A2D4995-3E5B-4874-A05D-DD0449508D4E}" type="presOf" srcId="{AF07630E-AF3F-4103-B6C7-B3AEB6A84A43}" destId="{B846F04F-AE74-422F-80A0-DD4DE3051089}" srcOrd="0" destOrd="0" presId="urn:microsoft.com/office/officeart/2005/8/layout/vProcess5"/>
    <dgm:cxn modelId="{C0FF01C7-FECB-4C84-B08E-6BF5D7282C6F}" srcId="{91EB0B07-9DE6-4503-8A63-B362A99298DE}" destId="{3233213A-DF54-4068-B1A7-66C895C05DB8}" srcOrd="2" destOrd="0" parTransId="{7B163B2C-E607-4959-A7A3-F977D4A7D49E}" sibTransId="{BE26479F-6156-45F8-A154-52E0451850CE}"/>
    <dgm:cxn modelId="{00D5539E-48F7-4086-9624-B188D3797300}" type="presOf" srcId="{3DFDF07C-46CF-4752-B856-A51E55BABCB9}" destId="{143CDDD5-AE90-4401-AF4E-934A4CD795CA}" srcOrd="0" destOrd="0" presId="urn:microsoft.com/office/officeart/2005/8/layout/vProcess5"/>
    <dgm:cxn modelId="{0414BDB9-0F2B-4975-8E52-823ED26D5E44}" srcId="{91EB0B07-9DE6-4503-8A63-B362A99298DE}" destId="{E41A7737-370E-44A6-AB8D-C06392AD7AAB}" srcOrd="0" destOrd="0" parTransId="{74C582E6-FB90-4240-8210-285E62C9B83C}" sibTransId="{D95ECAE3-7501-43F5-A80B-95A9442ABF52}"/>
    <dgm:cxn modelId="{B8CD3B48-01BF-4C85-A40B-0D0772D401D6}" type="presOf" srcId="{C1211912-E4F0-4F84-B2A4-670E69CE91D7}" destId="{CAFA9A54-3664-444B-B4ED-EB87A17DB448}" srcOrd="1" destOrd="0" presId="urn:microsoft.com/office/officeart/2005/8/layout/vProcess5"/>
    <dgm:cxn modelId="{12DD693E-963E-47EB-AA2F-BAA46B7303EA}" type="presOf" srcId="{91EB0B07-9DE6-4503-8A63-B362A99298DE}" destId="{F87C0ACC-5722-4D02-9506-6ED17ABD23C2}" srcOrd="0" destOrd="0" presId="urn:microsoft.com/office/officeart/2005/8/layout/vProcess5"/>
    <dgm:cxn modelId="{643A1D12-10FA-47E0-A3B8-87D1A3CEE38F}" srcId="{91EB0B07-9DE6-4503-8A63-B362A99298DE}" destId="{C1211912-E4F0-4F84-B2A4-670E69CE91D7}" srcOrd="3" destOrd="0" parTransId="{B124BE13-5AA5-4C2C-8E67-EA15D2CCE6F6}" sibTransId="{3DFDF07C-46CF-4752-B856-A51E55BABCB9}"/>
    <dgm:cxn modelId="{85C98259-7729-4731-907F-693E7CD2999A}" type="presOf" srcId="{3233213A-DF54-4068-B1A7-66C895C05DB8}" destId="{AF2B46EA-F347-49B9-A730-F6E0B43D063E}" srcOrd="0" destOrd="0" presId="urn:microsoft.com/office/officeart/2005/8/layout/vProcess5"/>
    <dgm:cxn modelId="{534B3EE5-0004-4B32-8119-02022279D283}" type="presOf" srcId="{CA31F831-5D6E-41C3-9387-0DFC052A03E6}" destId="{099E5800-A90B-4E8D-983F-65B2F6F84A04}" srcOrd="0" destOrd="0" presId="urn:microsoft.com/office/officeart/2005/8/layout/vProcess5"/>
    <dgm:cxn modelId="{342FF494-53CE-49FA-A206-7B544F933E7E}" type="presParOf" srcId="{F87C0ACC-5722-4D02-9506-6ED17ABD23C2}" destId="{2D48F292-27D5-4FFC-9144-218D59F9CF16}" srcOrd="0" destOrd="0" presId="urn:microsoft.com/office/officeart/2005/8/layout/vProcess5"/>
    <dgm:cxn modelId="{4B061272-A4BF-4580-AA1A-AB96E058524C}" type="presParOf" srcId="{F87C0ACC-5722-4D02-9506-6ED17ABD23C2}" destId="{0C038BB0-9FE9-471D-929C-FE0068101B34}" srcOrd="1" destOrd="0" presId="urn:microsoft.com/office/officeart/2005/8/layout/vProcess5"/>
    <dgm:cxn modelId="{814E8BBD-C965-403C-AD1E-EE27C9309110}" type="presParOf" srcId="{F87C0ACC-5722-4D02-9506-6ED17ABD23C2}" destId="{099E5800-A90B-4E8D-983F-65B2F6F84A04}" srcOrd="2" destOrd="0" presId="urn:microsoft.com/office/officeart/2005/8/layout/vProcess5"/>
    <dgm:cxn modelId="{6DB2198E-9ABD-41C5-9F33-C371F77FE3D4}" type="presParOf" srcId="{F87C0ACC-5722-4D02-9506-6ED17ABD23C2}" destId="{AF2B46EA-F347-49B9-A730-F6E0B43D063E}" srcOrd="3" destOrd="0" presId="urn:microsoft.com/office/officeart/2005/8/layout/vProcess5"/>
    <dgm:cxn modelId="{F3201F13-DAF5-4890-8814-3B579774D36A}" type="presParOf" srcId="{F87C0ACC-5722-4D02-9506-6ED17ABD23C2}" destId="{BDA5608C-3AB4-47A7-8E17-AF12306FBE06}" srcOrd="4" destOrd="0" presId="urn:microsoft.com/office/officeart/2005/8/layout/vProcess5"/>
    <dgm:cxn modelId="{86ED5A93-31F1-4A0A-9661-9035F5978097}" type="presParOf" srcId="{F87C0ACC-5722-4D02-9506-6ED17ABD23C2}" destId="{B846F04F-AE74-422F-80A0-DD4DE3051089}" srcOrd="5" destOrd="0" presId="urn:microsoft.com/office/officeart/2005/8/layout/vProcess5"/>
    <dgm:cxn modelId="{6FFBDDFB-B696-4480-BEF5-AA6D89BCC5B0}" type="presParOf" srcId="{F87C0ACC-5722-4D02-9506-6ED17ABD23C2}" destId="{F54586A3-1727-494D-916C-AD6A0457D440}" srcOrd="6" destOrd="0" presId="urn:microsoft.com/office/officeart/2005/8/layout/vProcess5"/>
    <dgm:cxn modelId="{D355E9E5-2796-42EE-B7A3-FB2CCCDDE22E}" type="presParOf" srcId="{F87C0ACC-5722-4D02-9506-6ED17ABD23C2}" destId="{B6CD5C92-CDDE-4C55-9A3E-0213E53C5366}" srcOrd="7" destOrd="0" presId="urn:microsoft.com/office/officeart/2005/8/layout/vProcess5"/>
    <dgm:cxn modelId="{FA96CE48-815E-4A95-8CBF-881341160EB2}" type="presParOf" srcId="{F87C0ACC-5722-4D02-9506-6ED17ABD23C2}" destId="{5E682645-EEC1-4D9E-8BA4-88C3D22935C6}" srcOrd="8" destOrd="0" presId="urn:microsoft.com/office/officeart/2005/8/layout/vProcess5"/>
    <dgm:cxn modelId="{3ABD300B-5E46-4625-9B29-3A1FE0E13A7C}" type="presParOf" srcId="{F87C0ACC-5722-4D02-9506-6ED17ABD23C2}" destId="{143CDDD5-AE90-4401-AF4E-934A4CD795CA}" srcOrd="9" destOrd="0" presId="urn:microsoft.com/office/officeart/2005/8/layout/vProcess5"/>
    <dgm:cxn modelId="{7BA7C30B-713F-4C6F-A052-6307F962CD62}" type="presParOf" srcId="{F87C0ACC-5722-4D02-9506-6ED17ABD23C2}" destId="{89CAC3AE-0715-491A-9ADD-A5306BA757FC}" srcOrd="10" destOrd="0" presId="urn:microsoft.com/office/officeart/2005/8/layout/vProcess5"/>
    <dgm:cxn modelId="{C3CF387E-2F7B-4141-B52F-AEB40444D4E2}" type="presParOf" srcId="{F87C0ACC-5722-4D02-9506-6ED17ABD23C2}" destId="{C8791A5E-C872-4E59-AE9E-D12BA6719F5C}" srcOrd="11" destOrd="0" presId="urn:microsoft.com/office/officeart/2005/8/layout/vProcess5"/>
    <dgm:cxn modelId="{972A4A04-190A-4745-A216-85F49EBB87E0}" type="presParOf" srcId="{F87C0ACC-5722-4D02-9506-6ED17ABD23C2}" destId="{27458C81-2873-4CDA-BF31-D9A94E10A131}" srcOrd="12" destOrd="0" presId="urn:microsoft.com/office/officeart/2005/8/layout/vProcess5"/>
    <dgm:cxn modelId="{AC915C70-7BAB-415A-A5AB-8B41E0C6B75A}" type="presParOf" srcId="{F87C0ACC-5722-4D02-9506-6ED17ABD23C2}" destId="{CAFA9A54-3664-444B-B4ED-EB87A17DB448}" srcOrd="13" destOrd="0" presId="urn:microsoft.com/office/officeart/2005/8/layout/vProcess5"/>
    <dgm:cxn modelId="{49EA17D3-29CF-4777-8FB4-85478717F4BC}" type="presParOf" srcId="{F87C0ACC-5722-4D02-9506-6ED17ABD23C2}" destId="{13B9B481-1ADC-4683-B9C2-0E55EB70E84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EB0B07-9DE6-4503-8A63-B362A99298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A7737-370E-44A6-AB8D-C06392AD7AAB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pPr rtl="0"/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вопроса о самовольном уходе и причинах, послуживших  ему, на заседании совета  учреждения образования  по профилактике безнадзорности и правонарушений несовершеннолетних </a:t>
          </a:r>
        </a:p>
      </dgm:t>
    </dgm:pt>
    <dgm:pt modelId="{74C582E6-FB90-4240-8210-285E62C9B83C}" type="parTrans" cxnId="{0414BDB9-0F2B-4975-8E52-823ED26D5E44}">
      <dgm:prSet/>
      <dgm:spPr/>
      <dgm:t>
        <a:bodyPr/>
        <a:lstStyle/>
        <a:p>
          <a:endParaRPr lang="ru-RU"/>
        </a:p>
      </dgm:t>
    </dgm:pt>
    <dgm:pt modelId="{D95ECAE3-7501-43F5-A80B-95A9442ABF52}" type="sibTrans" cxnId="{0414BDB9-0F2B-4975-8E52-823ED26D5E44}">
      <dgm:prSet/>
      <dgm:spPr/>
      <dgm:t>
        <a:bodyPr/>
        <a:lstStyle/>
        <a:p>
          <a:endParaRPr lang="ru-RU"/>
        </a:p>
      </dgm:t>
    </dgm:pt>
    <dgm:pt modelId="{AF07630E-AF3F-4103-B6C7-B3AEB6A84A43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рекомендация законным представителям обратиться за консультационной помощью в учреждение здравоохранения при повторном уходе несовершеннолетнего в течение года</a:t>
          </a:r>
        </a:p>
      </dgm:t>
    </dgm:pt>
    <dgm:pt modelId="{055E0DA0-BE89-4FE3-8842-53D1029483BE}" type="parTrans" cxnId="{C9FE68B3-BB2B-4766-9965-2505E242AE6F}">
      <dgm:prSet/>
      <dgm:spPr/>
      <dgm:t>
        <a:bodyPr/>
        <a:lstStyle/>
        <a:p>
          <a:endParaRPr lang="ru-RU"/>
        </a:p>
      </dgm:t>
    </dgm:pt>
    <dgm:pt modelId="{646B7C8A-1BE5-4C18-B95F-CA48198FA26B}" type="sibTrans" cxnId="{C9FE68B3-BB2B-4766-9965-2505E242AE6F}">
      <dgm:prSet/>
      <dgm:spPr/>
      <dgm:t>
        <a:bodyPr/>
        <a:lstStyle/>
        <a:p>
          <a:endParaRPr lang="ru-RU"/>
        </a:p>
      </dgm:t>
    </dgm:pt>
    <dgm:pt modelId="{C1211912-E4F0-4F84-B2A4-670E69CE91D7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индивидуальной профилактической работы                        (при наличии оснований)</a:t>
          </a:r>
        </a:p>
      </dgm:t>
    </dgm:pt>
    <dgm:pt modelId="{B124BE13-5AA5-4C2C-8E67-EA15D2CCE6F6}" type="parTrans" cxnId="{643A1D12-10FA-47E0-A3B8-87D1A3CEE38F}">
      <dgm:prSet/>
      <dgm:spPr/>
      <dgm:t>
        <a:bodyPr/>
        <a:lstStyle/>
        <a:p>
          <a:endParaRPr lang="ru-RU"/>
        </a:p>
      </dgm:t>
    </dgm:pt>
    <dgm:pt modelId="{3DFDF07C-46CF-4752-B856-A51E55BABCB9}" type="sibTrans" cxnId="{643A1D12-10FA-47E0-A3B8-87D1A3CEE38F}">
      <dgm:prSet/>
      <dgm:spPr/>
      <dgm:t>
        <a:bodyPr/>
        <a:lstStyle/>
        <a:p>
          <a:endParaRPr lang="ru-RU"/>
        </a:p>
      </dgm:t>
    </dgm:pt>
    <dgm:pt modelId="{3233213A-DF54-4068-B1A7-66C895C05DB8}">
      <dgm:prSet custT="1"/>
      <dgm:spPr>
        <a:solidFill>
          <a:srgbClr val="CC9D8E"/>
        </a:solidFill>
        <a:ln>
          <a:solidFill>
            <a:srgbClr val="CC9D8E"/>
          </a:solidFill>
        </a:ln>
      </dgm:spPr>
      <dgm:t>
        <a:bodyPr/>
        <a:lstStyle/>
        <a:p>
          <a:pPr marL="0" indent="0" algn="just" rtl="0"/>
          <a:r>
            <a: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служебная проверка в случае самовольного ухода несовершеннолетнего из учреждения образования</a:t>
          </a:r>
        </a:p>
      </dgm:t>
    </dgm:pt>
    <dgm:pt modelId="{BE26479F-6156-45F8-A154-52E0451850CE}" type="sibTrans" cxnId="{C0FF01C7-FECB-4C84-B08E-6BF5D7282C6F}">
      <dgm:prSet/>
      <dgm:spPr/>
      <dgm:t>
        <a:bodyPr/>
        <a:lstStyle/>
        <a:p>
          <a:endParaRPr lang="ru-RU"/>
        </a:p>
      </dgm:t>
    </dgm:pt>
    <dgm:pt modelId="{7B163B2C-E607-4959-A7A3-F977D4A7D49E}" type="parTrans" cxnId="{C0FF01C7-FECB-4C84-B08E-6BF5D7282C6F}">
      <dgm:prSet/>
      <dgm:spPr/>
      <dgm:t>
        <a:bodyPr/>
        <a:lstStyle/>
        <a:p>
          <a:endParaRPr lang="ru-RU"/>
        </a:p>
      </dgm:t>
    </dgm:pt>
    <dgm:pt modelId="{F87C0ACC-5722-4D02-9506-6ED17ABD23C2}" type="pres">
      <dgm:prSet presAssocID="{91EB0B07-9DE6-4503-8A63-B362A99298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8F292-27D5-4FFC-9144-218D59F9CF16}" type="pres">
      <dgm:prSet presAssocID="{91EB0B07-9DE6-4503-8A63-B362A99298DE}" presName="dummyMaxCanvas" presStyleCnt="0">
        <dgm:presLayoutVars/>
      </dgm:prSet>
      <dgm:spPr/>
    </dgm:pt>
    <dgm:pt modelId="{77915727-25DB-4A0A-A84C-3491FF28EDED}" type="pres">
      <dgm:prSet presAssocID="{91EB0B07-9DE6-4503-8A63-B362A99298DE}" presName="FourNodes_1" presStyleLbl="node1" presStyleIdx="0" presStyleCnt="4" custLinFactY="11695" custLinFactNeighborX="65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5F88E-DF7F-4901-8D94-BF12ECA3FFC5}" type="pres">
      <dgm:prSet presAssocID="{91EB0B07-9DE6-4503-8A63-B362A99298DE}" presName="FourNodes_2" presStyleLbl="node1" presStyleIdx="1" presStyleCnt="4" custScaleY="69781" custLinFactY="-20112" custLinFactNeighborX="-69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6B13D-38BC-4E9A-A1FB-0212833205B1}" type="pres">
      <dgm:prSet presAssocID="{91EB0B07-9DE6-4503-8A63-B362A99298DE}" presName="FourNodes_3" presStyleLbl="node1" presStyleIdx="2" presStyleCnt="4" custScaleY="73316" custLinFactNeighborY="-1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EC55E-C098-4146-9580-EE8F5D00CDFC}" type="pres">
      <dgm:prSet presAssocID="{91EB0B07-9DE6-4503-8A63-B362A99298DE}" presName="FourNodes_4" presStyleLbl="node1" presStyleIdx="3" presStyleCnt="4" custScaleX="86016" custLinFactNeighborX="5508" custLinFactNeighborY="-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0326-4329-4E2E-87DA-4B69DA579B8E}" type="pres">
      <dgm:prSet presAssocID="{91EB0B07-9DE6-4503-8A63-B362A99298D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97AA2-40EB-4500-9E02-2739CA108608}" type="pres">
      <dgm:prSet presAssocID="{91EB0B07-9DE6-4503-8A63-B362A99298D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A70E6-4C4B-4F27-86CF-1E40D04CAB6E}" type="pres">
      <dgm:prSet presAssocID="{91EB0B07-9DE6-4503-8A63-B362A99298DE}" presName="FourConn_3-4" presStyleLbl="fgAccFollowNode1" presStyleIdx="2" presStyleCnt="3" custLinFactNeighborY="-21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76152-2BA4-4D28-862D-9840D524A073}" type="pres">
      <dgm:prSet presAssocID="{91EB0B07-9DE6-4503-8A63-B362A99298D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C492A-77BA-4144-8F0B-F0FFB31FB990}" type="pres">
      <dgm:prSet presAssocID="{91EB0B07-9DE6-4503-8A63-B362A99298D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75B2-BF35-43FB-9016-82B2D81BB962}" type="pres">
      <dgm:prSet presAssocID="{91EB0B07-9DE6-4503-8A63-B362A99298D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E52E7-D7B7-4A04-AFEE-F9307336AFFD}" type="pres">
      <dgm:prSet presAssocID="{91EB0B07-9DE6-4503-8A63-B362A99298D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87FC9-257B-4916-ADD8-F0B57F5B1C3B}" type="presOf" srcId="{D95ECAE3-7501-43F5-A80B-95A9442ABF52}" destId="{A4280326-4329-4E2E-87DA-4B69DA579B8E}" srcOrd="0" destOrd="0" presId="urn:microsoft.com/office/officeart/2005/8/layout/vProcess5"/>
    <dgm:cxn modelId="{DD55CB24-E1FB-429D-91D6-D929B4825227}" type="presOf" srcId="{AF07630E-AF3F-4103-B6C7-B3AEB6A84A43}" destId="{491EC55E-C098-4146-9580-EE8F5D00CDFC}" srcOrd="0" destOrd="0" presId="urn:microsoft.com/office/officeart/2005/8/layout/vProcess5"/>
    <dgm:cxn modelId="{25BFAAE1-0FD7-4874-A3CF-08947AA5AC0F}" type="presOf" srcId="{3233213A-DF54-4068-B1A7-66C895C05DB8}" destId="{3F25F88E-DF7F-4901-8D94-BF12ECA3FFC5}" srcOrd="0" destOrd="0" presId="urn:microsoft.com/office/officeart/2005/8/layout/vProcess5"/>
    <dgm:cxn modelId="{A36FACB6-C0BD-4B95-B9DD-C55D44176276}" type="presOf" srcId="{BE26479F-6156-45F8-A154-52E0451850CE}" destId="{87C97AA2-40EB-4500-9E02-2739CA108608}" srcOrd="0" destOrd="0" presId="urn:microsoft.com/office/officeart/2005/8/layout/vProcess5"/>
    <dgm:cxn modelId="{00801948-2017-47CC-BF86-2C0EC3DAC97D}" type="presOf" srcId="{AF07630E-AF3F-4103-B6C7-B3AEB6A84A43}" destId="{F7EE52E7-D7B7-4A04-AFEE-F9307336AFFD}" srcOrd="1" destOrd="0" presId="urn:microsoft.com/office/officeart/2005/8/layout/vProcess5"/>
    <dgm:cxn modelId="{46A4A278-CBDD-4241-8A3A-FE7C93C5006A}" type="presOf" srcId="{3233213A-DF54-4068-B1A7-66C895C05DB8}" destId="{E02C492A-77BA-4144-8F0B-F0FFB31FB990}" srcOrd="1" destOrd="0" presId="urn:microsoft.com/office/officeart/2005/8/layout/vProcess5"/>
    <dgm:cxn modelId="{A8BFC55D-6571-4B2F-86F6-02850C201433}" type="presOf" srcId="{E41A7737-370E-44A6-AB8D-C06392AD7AAB}" destId="{85376152-2BA4-4D28-862D-9840D524A073}" srcOrd="1" destOrd="0" presId="urn:microsoft.com/office/officeart/2005/8/layout/vProcess5"/>
    <dgm:cxn modelId="{78BEBC7E-31F4-4D45-8806-F42DC3354D02}" type="presOf" srcId="{E41A7737-370E-44A6-AB8D-C06392AD7AAB}" destId="{77915727-25DB-4A0A-A84C-3491FF28EDED}" srcOrd="0" destOrd="0" presId="urn:microsoft.com/office/officeart/2005/8/layout/vProcess5"/>
    <dgm:cxn modelId="{6FF2EF79-BD8A-4A2A-AAF1-7491C84B5043}" type="presOf" srcId="{3DFDF07C-46CF-4752-B856-A51E55BABCB9}" destId="{1AEA70E6-4C4B-4F27-86CF-1E40D04CAB6E}" srcOrd="0" destOrd="0" presId="urn:microsoft.com/office/officeart/2005/8/layout/vProcess5"/>
    <dgm:cxn modelId="{C9FE68B3-BB2B-4766-9965-2505E242AE6F}" srcId="{91EB0B07-9DE6-4503-8A63-B362A99298DE}" destId="{AF07630E-AF3F-4103-B6C7-B3AEB6A84A43}" srcOrd="3" destOrd="0" parTransId="{055E0DA0-BE89-4FE3-8842-53D1029483BE}" sibTransId="{646B7C8A-1BE5-4C18-B95F-CA48198FA26B}"/>
    <dgm:cxn modelId="{C0FF01C7-FECB-4C84-B08E-6BF5D7282C6F}" srcId="{91EB0B07-9DE6-4503-8A63-B362A99298DE}" destId="{3233213A-DF54-4068-B1A7-66C895C05DB8}" srcOrd="1" destOrd="0" parTransId="{7B163B2C-E607-4959-A7A3-F977D4A7D49E}" sibTransId="{BE26479F-6156-45F8-A154-52E0451850CE}"/>
    <dgm:cxn modelId="{0414BDB9-0F2B-4975-8E52-823ED26D5E44}" srcId="{91EB0B07-9DE6-4503-8A63-B362A99298DE}" destId="{E41A7737-370E-44A6-AB8D-C06392AD7AAB}" srcOrd="0" destOrd="0" parTransId="{74C582E6-FB90-4240-8210-285E62C9B83C}" sibTransId="{D95ECAE3-7501-43F5-A80B-95A9442ABF52}"/>
    <dgm:cxn modelId="{43BECEAE-1D17-44CB-B7C0-98BCE4655F33}" type="presOf" srcId="{C1211912-E4F0-4F84-B2A4-670E69CE91D7}" destId="{8F1475B2-BF35-43FB-9016-82B2D81BB962}" srcOrd="1" destOrd="0" presId="urn:microsoft.com/office/officeart/2005/8/layout/vProcess5"/>
    <dgm:cxn modelId="{643A1D12-10FA-47E0-A3B8-87D1A3CEE38F}" srcId="{91EB0B07-9DE6-4503-8A63-B362A99298DE}" destId="{C1211912-E4F0-4F84-B2A4-670E69CE91D7}" srcOrd="2" destOrd="0" parTransId="{B124BE13-5AA5-4C2C-8E67-EA15D2CCE6F6}" sibTransId="{3DFDF07C-46CF-4752-B856-A51E55BABCB9}"/>
    <dgm:cxn modelId="{EEE6E798-F06C-4C84-B469-4214D1D9FCBB}" type="presOf" srcId="{91EB0B07-9DE6-4503-8A63-B362A99298DE}" destId="{F87C0ACC-5722-4D02-9506-6ED17ABD23C2}" srcOrd="0" destOrd="0" presId="urn:microsoft.com/office/officeart/2005/8/layout/vProcess5"/>
    <dgm:cxn modelId="{9D4FE0E0-8E49-473F-A208-F4CC4232D735}" type="presOf" srcId="{C1211912-E4F0-4F84-B2A4-670E69CE91D7}" destId="{77B6B13D-38BC-4E9A-A1FB-0212833205B1}" srcOrd="0" destOrd="0" presId="urn:microsoft.com/office/officeart/2005/8/layout/vProcess5"/>
    <dgm:cxn modelId="{CA2303BA-E4AD-4160-BFB6-42ADCE5E573A}" type="presParOf" srcId="{F87C0ACC-5722-4D02-9506-6ED17ABD23C2}" destId="{2D48F292-27D5-4FFC-9144-218D59F9CF16}" srcOrd="0" destOrd="0" presId="urn:microsoft.com/office/officeart/2005/8/layout/vProcess5"/>
    <dgm:cxn modelId="{458B874A-B7A9-4E55-9070-0CBA8A6D8A73}" type="presParOf" srcId="{F87C0ACC-5722-4D02-9506-6ED17ABD23C2}" destId="{77915727-25DB-4A0A-A84C-3491FF28EDED}" srcOrd="1" destOrd="0" presId="urn:microsoft.com/office/officeart/2005/8/layout/vProcess5"/>
    <dgm:cxn modelId="{1AB84099-CF7C-42B9-BFB2-07F1FE33FEC6}" type="presParOf" srcId="{F87C0ACC-5722-4D02-9506-6ED17ABD23C2}" destId="{3F25F88E-DF7F-4901-8D94-BF12ECA3FFC5}" srcOrd="2" destOrd="0" presId="urn:microsoft.com/office/officeart/2005/8/layout/vProcess5"/>
    <dgm:cxn modelId="{545D43BB-167C-434F-BEDF-038251900953}" type="presParOf" srcId="{F87C0ACC-5722-4D02-9506-6ED17ABD23C2}" destId="{77B6B13D-38BC-4E9A-A1FB-0212833205B1}" srcOrd="3" destOrd="0" presId="urn:microsoft.com/office/officeart/2005/8/layout/vProcess5"/>
    <dgm:cxn modelId="{5453DFB5-787C-4F53-B1E5-D5C5DF07AB01}" type="presParOf" srcId="{F87C0ACC-5722-4D02-9506-6ED17ABD23C2}" destId="{491EC55E-C098-4146-9580-EE8F5D00CDFC}" srcOrd="4" destOrd="0" presId="urn:microsoft.com/office/officeart/2005/8/layout/vProcess5"/>
    <dgm:cxn modelId="{9EF65759-68C0-4EDC-BA74-16BB622DD43E}" type="presParOf" srcId="{F87C0ACC-5722-4D02-9506-6ED17ABD23C2}" destId="{A4280326-4329-4E2E-87DA-4B69DA579B8E}" srcOrd="5" destOrd="0" presId="urn:microsoft.com/office/officeart/2005/8/layout/vProcess5"/>
    <dgm:cxn modelId="{3D16D91D-423F-48CC-BF75-B13CC06AD0D2}" type="presParOf" srcId="{F87C0ACC-5722-4D02-9506-6ED17ABD23C2}" destId="{87C97AA2-40EB-4500-9E02-2739CA108608}" srcOrd="6" destOrd="0" presId="urn:microsoft.com/office/officeart/2005/8/layout/vProcess5"/>
    <dgm:cxn modelId="{8B95281F-7B35-44CF-A742-056E4438F9B6}" type="presParOf" srcId="{F87C0ACC-5722-4D02-9506-6ED17ABD23C2}" destId="{1AEA70E6-4C4B-4F27-86CF-1E40D04CAB6E}" srcOrd="7" destOrd="0" presId="urn:microsoft.com/office/officeart/2005/8/layout/vProcess5"/>
    <dgm:cxn modelId="{1C28C7BD-C388-43C7-8BC9-E87BFF1EDDEC}" type="presParOf" srcId="{F87C0ACC-5722-4D02-9506-6ED17ABD23C2}" destId="{85376152-2BA4-4D28-862D-9840D524A073}" srcOrd="8" destOrd="0" presId="urn:microsoft.com/office/officeart/2005/8/layout/vProcess5"/>
    <dgm:cxn modelId="{63BFEDEE-405A-4836-B466-2AEE72A23DC6}" type="presParOf" srcId="{F87C0ACC-5722-4D02-9506-6ED17ABD23C2}" destId="{E02C492A-77BA-4144-8F0B-F0FFB31FB990}" srcOrd="9" destOrd="0" presId="urn:microsoft.com/office/officeart/2005/8/layout/vProcess5"/>
    <dgm:cxn modelId="{1F103872-B3E1-42CB-9B0B-E0C96C96158F}" type="presParOf" srcId="{F87C0ACC-5722-4D02-9506-6ED17ABD23C2}" destId="{8F1475B2-BF35-43FB-9016-82B2D81BB962}" srcOrd="10" destOrd="0" presId="urn:microsoft.com/office/officeart/2005/8/layout/vProcess5"/>
    <dgm:cxn modelId="{DEB8DC7A-D9D8-4751-A61A-0942556545AC}" type="presParOf" srcId="{F87C0ACC-5722-4D02-9506-6ED17ABD23C2}" destId="{F7EE52E7-D7B7-4A04-AFEE-F9307336AFF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B771C-2D83-4EA0-A97E-D1148DB789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A332B7-DAF7-470D-AAE0-8C51FE3ED106}">
      <dgm:prSet phldrT="[Текст]" custT="1"/>
      <dgm:spPr>
        <a:solidFill>
          <a:srgbClr val="CC9D8E"/>
        </a:solidFill>
      </dgm:spPr>
      <dgm:t>
        <a:bodyPr/>
        <a:lstStyle/>
        <a:p>
          <a:r>
            <a:rPr lang="ru-RU" sz="4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Эмансипационные </a:t>
          </a:r>
        </a:p>
      </dgm:t>
    </dgm:pt>
    <dgm:pt modelId="{A22D06BD-EEE4-484E-A0F3-AA160308A0EF}" type="parTrans" cxnId="{E5C6363A-EBAF-41B2-BECB-3FA9446A5C25}">
      <dgm:prSet/>
      <dgm:spPr/>
      <dgm:t>
        <a:bodyPr/>
        <a:lstStyle/>
        <a:p>
          <a:endParaRPr lang="ru-RU"/>
        </a:p>
      </dgm:t>
    </dgm:pt>
    <dgm:pt modelId="{9CBABFA0-7F62-46B6-9AE0-DE31E01B51DB}" type="sibTrans" cxnId="{E5C6363A-EBAF-41B2-BECB-3FA9446A5C25}">
      <dgm:prSet/>
      <dgm:spPr/>
      <dgm:t>
        <a:bodyPr/>
        <a:lstStyle/>
        <a:p>
          <a:endParaRPr lang="ru-RU"/>
        </a:p>
      </dgm:t>
    </dgm:pt>
    <dgm:pt modelId="{48E33521-0FF7-476C-A9F7-2AE0D0E36BF4}">
      <dgm:prSet custT="1"/>
      <dgm:spPr>
        <a:solidFill>
          <a:srgbClr val="CC9D8E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4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Импульсивные</a:t>
          </a:r>
        </a:p>
      </dgm:t>
    </dgm:pt>
    <dgm:pt modelId="{BBCDC81D-BD6B-4F3C-8988-015114EA34D7}" type="parTrans" cxnId="{939E2954-37A3-4C22-A84A-623415211563}">
      <dgm:prSet/>
      <dgm:spPr/>
      <dgm:t>
        <a:bodyPr/>
        <a:lstStyle/>
        <a:p>
          <a:endParaRPr lang="ru-RU"/>
        </a:p>
      </dgm:t>
    </dgm:pt>
    <dgm:pt modelId="{DC649F66-EC7C-4D07-AFC7-87FB37904CCC}" type="sibTrans" cxnId="{939E2954-37A3-4C22-A84A-623415211563}">
      <dgm:prSet/>
      <dgm:spPr/>
      <dgm:t>
        <a:bodyPr/>
        <a:lstStyle/>
        <a:p>
          <a:endParaRPr lang="ru-RU"/>
        </a:p>
      </dgm:t>
    </dgm:pt>
    <dgm:pt modelId="{9A48B637-7A20-4939-B900-7590390E2C48}">
      <dgm:prSet custT="1"/>
      <dgm:spPr>
        <a:solidFill>
          <a:srgbClr val="CC9D8E"/>
        </a:solidFill>
      </dgm:spPr>
      <dgm:t>
        <a:bodyPr/>
        <a:lstStyle/>
        <a:p>
          <a:r>
            <a:rPr lang="ru-RU" sz="4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Демонстративные </a:t>
          </a:r>
        </a:p>
      </dgm:t>
    </dgm:pt>
    <dgm:pt modelId="{AABC2F19-BB38-49A6-B354-DB92D6A63855}" type="parTrans" cxnId="{DDE2844C-87CB-486A-81F9-8CE787FAA573}">
      <dgm:prSet/>
      <dgm:spPr/>
      <dgm:t>
        <a:bodyPr/>
        <a:lstStyle/>
        <a:p>
          <a:endParaRPr lang="ru-RU"/>
        </a:p>
      </dgm:t>
    </dgm:pt>
    <dgm:pt modelId="{24880603-308B-4DAD-9F51-9865F27E45B2}" type="sibTrans" cxnId="{DDE2844C-87CB-486A-81F9-8CE787FAA573}">
      <dgm:prSet/>
      <dgm:spPr/>
      <dgm:t>
        <a:bodyPr/>
        <a:lstStyle/>
        <a:p>
          <a:endParaRPr lang="ru-RU"/>
        </a:p>
      </dgm:t>
    </dgm:pt>
    <dgm:pt modelId="{75CB2870-E327-4884-80DE-C8F22EA006FA}">
      <dgm:prSet custT="1"/>
      <dgm:spPr>
        <a:solidFill>
          <a:srgbClr val="CC9D8E"/>
        </a:solidFill>
      </dgm:spPr>
      <dgm:t>
        <a:bodyPr/>
        <a:lstStyle/>
        <a:p>
          <a:r>
            <a:rPr lang="ru-RU" sz="4000" dirty="0" err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Дромоманические</a:t>
          </a:r>
          <a:endParaRPr lang="ru-RU" sz="4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F626C-1D2F-48B6-8AE5-B38CD0AC0C5F}" type="parTrans" cxnId="{3FC6AC91-29BD-461B-8493-7C37C076A5E4}">
      <dgm:prSet/>
      <dgm:spPr/>
      <dgm:t>
        <a:bodyPr/>
        <a:lstStyle/>
        <a:p>
          <a:endParaRPr lang="ru-RU"/>
        </a:p>
      </dgm:t>
    </dgm:pt>
    <dgm:pt modelId="{27633FE1-4550-4F56-AC4A-1A400FE1AB39}" type="sibTrans" cxnId="{3FC6AC91-29BD-461B-8493-7C37C076A5E4}">
      <dgm:prSet/>
      <dgm:spPr/>
      <dgm:t>
        <a:bodyPr/>
        <a:lstStyle/>
        <a:p>
          <a:endParaRPr lang="ru-RU"/>
        </a:p>
      </dgm:t>
    </dgm:pt>
    <dgm:pt modelId="{29F9E6F5-E78D-4236-A084-0B16E6F3523A}" type="pres">
      <dgm:prSet presAssocID="{483B771C-2D83-4EA0-A97E-D1148DB789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8B242-059C-478B-B92D-6C56741C2C68}" type="pres">
      <dgm:prSet presAssocID="{A0A332B7-DAF7-470D-AAE0-8C51FE3ED106}" presName="parentLin" presStyleCnt="0"/>
      <dgm:spPr/>
    </dgm:pt>
    <dgm:pt modelId="{2D321FC9-0DBD-4C88-8C0A-1CB9D48E0281}" type="pres">
      <dgm:prSet presAssocID="{A0A332B7-DAF7-470D-AAE0-8C51FE3ED10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86B8F92-C598-4D18-B433-F96D9729073C}" type="pres">
      <dgm:prSet presAssocID="{A0A332B7-DAF7-470D-AAE0-8C51FE3ED10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FA07-FECB-480D-BA25-3737B23F55DF}" type="pres">
      <dgm:prSet presAssocID="{A0A332B7-DAF7-470D-AAE0-8C51FE3ED106}" presName="negativeSpace" presStyleCnt="0"/>
      <dgm:spPr/>
    </dgm:pt>
    <dgm:pt modelId="{61ED0480-9DF5-4CD3-B789-748A75B26550}" type="pres">
      <dgm:prSet presAssocID="{A0A332B7-DAF7-470D-AAE0-8C51FE3ED106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CC9D8E"/>
          </a:solidFill>
        </a:ln>
      </dgm:spPr>
    </dgm:pt>
    <dgm:pt modelId="{39FDAE6A-3F0D-43B9-97AD-4C994E3AF4F2}" type="pres">
      <dgm:prSet presAssocID="{9CBABFA0-7F62-46B6-9AE0-DE31E01B51DB}" presName="spaceBetweenRectangles" presStyleCnt="0"/>
      <dgm:spPr/>
    </dgm:pt>
    <dgm:pt modelId="{12882ABE-084C-4D62-AC17-9EB41EC9E467}" type="pres">
      <dgm:prSet presAssocID="{48E33521-0FF7-476C-A9F7-2AE0D0E36BF4}" presName="parentLin" presStyleCnt="0"/>
      <dgm:spPr/>
    </dgm:pt>
    <dgm:pt modelId="{4E66B998-2D43-43C3-85EA-909A772898E8}" type="pres">
      <dgm:prSet presAssocID="{48E33521-0FF7-476C-A9F7-2AE0D0E36BF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BFB878C-27E4-4222-A36F-6EE5005E9FC0}" type="pres">
      <dgm:prSet presAssocID="{48E33521-0FF7-476C-A9F7-2AE0D0E36B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125BF-C895-4B25-A253-9DFB01B03BF6}" type="pres">
      <dgm:prSet presAssocID="{48E33521-0FF7-476C-A9F7-2AE0D0E36BF4}" presName="negativeSpace" presStyleCnt="0"/>
      <dgm:spPr/>
    </dgm:pt>
    <dgm:pt modelId="{E56FA2B0-185A-4A74-93AB-E8048645F738}" type="pres">
      <dgm:prSet presAssocID="{48E33521-0FF7-476C-A9F7-2AE0D0E36BF4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CC9D8E"/>
          </a:solidFill>
        </a:ln>
      </dgm:spPr>
    </dgm:pt>
    <dgm:pt modelId="{FE1CD172-AE9D-4077-A4CB-1B65A4EC3D33}" type="pres">
      <dgm:prSet presAssocID="{DC649F66-EC7C-4D07-AFC7-87FB37904CCC}" presName="spaceBetweenRectangles" presStyleCnt="0"/>
      <dgm:spPr/>
    </dgm:pt>
    <dgm:pt modelId="{53B14AE7-B19B-422E-BCD4-C7A3638DED01}" type="pres">
      <dgm:prSet presAssocID="{9A48B637-7A20-4939-B900-7590390E2C48}" presName="parentLin" presStyleCnt="0"/>
      <dgm:spPr/>
    </dgm:pt>
    <dgm:pt modelId="{1325566C-2893-437C-B417-FCD67079435D}" type="pres">
      <dgm:prSet presAssocID="{9A48B637-7A20-4939-B900-7590390E2C4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994523-4937-4495-AA98-9828EB6E4FE0}" type="pres">
      <dgm:prSet presAssocID="{9A48B637-7A20-4939-B900-7590390E2C4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458C2-C59B-498D-A438-C543E0C29BD3}" type="pres">
      <dgm:prSet presAssocID="{9A48B637-7A20-4939-B900-7590390E2C48}" presName="negativeSpace" presStyleCnt="0"/>
      <dgm:spPr/>
    </dgm:pt>
    <dgm:pt modelId="{34CE10CE-C95F-468A-820F-72794919BE0D}" type="pres">
      <dgm:prSet presAssocID="{9A48B637-7A20-4939-B900-7590390E2C48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CC9D8E"/>
          </a:solidFill>
        </a:ln>
      </dgm:spPr>
    </dgm:pt>
    <dgm:pt modelId="{AE18467E-5A3B-4142-BA73-6CF58A5C9D0C}" type="pres">
      <dgm:prSet presAssocID="{24880603-308B-4DAD-9F51-9865F27E45B2}" presName="spaceBetweenRectangles" presStyleCnt="0"/>
      <dgm:spPr/>
    </dgm:pt>
    <dgm:pt modelId="{875972AC-7C7F-4C84-AE21-F27B1EC52E47}" type="pres">
      <dgm:prSet presAssocID="{75CB2870-E327-4884-80DE-C8F22EA006FA}" presName="parentLin" presStyleCnt="0"/>
      <dgm:spPr/>
    </dgm:pt>
    <dgm:pt modelId="{43219FDF-5FBD-4895-A903-D7A5E016B632}" type="pres">
      <dgm:prSet presAssocID="{75CB2870-E327-4884-80DE-C8F22EA006F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1DB9230-C393-435E-99C8-14F5C2661BD9}" type="pres">
      <dgm:prSet presAssocID="{75CB2870-E327-4884-80DE-C8F22EA006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2279-D9D8-4D6C-9D55-301BBE1C82D7}" type="pres">
      <dgm:prSet presAssocID="{75CB2870-E327-4884-80DE-C8F22EA006FA}" presName="negativeSpace" presStyleCnt="0"/>
      <dgm:spPr/>
    </dgm:pt>
    <dgm:pt modelId="{4C74A818-AB41-48D9-977E-D34061CCBF48}" type="pres">
      <dgm:prSet presAssocID="{75CB2870-E327-4884-80DE-C8F22EA006FA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CC9D8E"/>
          </a:solidFill>
        </a:ln>
      </dgm:spPr>
    </dgm:pt>
  </dgm:ptLst>
  <dgm:cxnLst>
    <dgm:cxn modelId="{1FA89CE9-0DC8-4325-8BB0-ADBE0A7F5725}" type="presOf" srcId="{A0A332B7-DAF7-470D-AAE0-8C51FE3ED106}" destId="{2D321FC9-0DBD-4C88-8C0A-1CB9D48E0281}" srcOrd="0" destOrd="0" presId="urn:microsoft.com/office/officeart/2005/8/layout/list1"/>
    <dgm:cxn modelId="{3FC6AC91-29BD-461B-8493-7C37C076A5E4}" srcId="{483B771C-2D83-4EA0-A97E-D1148DB789DF}" destId="{75CB2870-E327-4884-80DE-C8F22EA006FA}" srcOrd="3" destOrd="0" parTransId="{7A2F626C-1D2F-48B6-8AE5-B38CD0AC0C5F}" sibTransId="{27633FE1-4550-4F56-AC4A-1A400FE1AB39}"/>
    <dgm:cxn modelId="{80501137-D5FB-4BF5-85A5-EB5A70BF8D24}" type="presOf" srcId="{483B771C-2D83-4EA0-A97E-D1148DB789DF}" destId="{29F9E6F5-E78D-4236-A084-0B16E6F3523A}" srcOrd="0" destOrd="0" presId="urn:microsoft.com/office/officeart/2005/8/layout/list1"/>
    <dgm:cxn modelId="{68A5DC67-2E5A-41B7-A25E-07E9D81CB62D}" type="presOf" srcId="{9A48B637-7A20-4939-B900-7590390E2C48}" destId="{1325566C-2893-437C-B417-FCD67079435D}" srcOrd="0" destOrd="0" presId="urn:microsoft.com/office/officeart/2005/8/layout/list1"/>
    <dgm:cxn modelId="{892DCC55-2774-4C35-9870-A15EA93F3F42}" type="presOf" srcId="{48E33521-0FF7-476C-A9F7-2AE0D0E36BF4}" destId="{4E66B998-2D43-43C3-85EA-909A772898E8}" srcOrd="0" destOrd="0" presId="urn:microsoft.com/office/officeart/2005/8/layout/list1"/>
    <dgm:cxn modelId="{BA3163A6-67CA-4746-BFDA-2FF1F66B10B4}" type="presOf" srcId="{48E33521-0FF7-476C-A9F7-2AE0D0E36BF4}" destId="{8BFB878C-27E4-4222-A36F-6EE5005E9FC0}" srcOrd="1" destOrd="0" presId="urn:microsoft.com/office/officeart/2005/8/layout/list1"/>
    <dgm:cxn modelId="{939E2954-37A3-4C22-A84A-623415211563}" srcId="{483B771C-2D83-4EA0-A97E-D1148DB789DF}" destId="{48E33521-0FF7-476C-A9F7-2AE0D0E36BF4}" srcOrd="1" destOrd="0" parTransId="{BBCDC81D-BD6B-4F3C-8988-015114EA34D7}" sibTransId="{DC649F66-EC7C-4D07-AFC7-87FB37904CCC}"/>
    <dgm:cxn modelId="{7F09CAF2-91F6-4CC6-8825-C7BA55233673}" type="presOf" srcId="{75CB2870-E327-4884-80DE-C8F22EA006FA}" destId="{B1DB9230-C393-435E-99C8-14F5C2661BD9}" srcOrd="1" destOrd="0" presId="urn:microsoft.com/office/officeart/2005/8/layout/list1"/>
    <dgm:cxn modelId="{60B07236-42C7-44B7-9002-AEB5AEF1B3E1}" type="presOf" srcId="{75CB2870-E327-4884-80DE-C8F22EA006FA}" destId="{43219FDF-5FBD-4895-A903-D7A5E016B632}" srcOrd="0" destOrd="0" presId="urn:microsoft.com/office/officeart/2005/8/layout/list1"/>
    <dgm:cxn modelId="{DDE2844C-87CB-486A-81F9-8CE787FAA573}" srcId="{483B771C-2D83-4EA0-A97E-D1148DB789DF}" destId="{9A48B637-7A20-4939-B900-7590390E2C48}" srcOrd="2" destOrd="0" parTransId="{AABC2F19-BB38-49A6-B354-DB92D6A63855}" sibTransId="{24880603-308B-4DAD-9F51-9865F27E45B2}"/>
    <dgm:cxn modelId="{E5C6363A-EBAF-41B2-BECB-3FA9446A5C25}" srcId="{483B771C-2D83-4EA0-A97E-D1148DB789DF}" destId="{A0A332B7-DAF7-470D-AAE0-8C51FE3ED106}" srcOrd="0" destOrd="0" parTransId="{A22D06BD-EEE4-484E-A0F3-AA160308A0EF}" sibTransId="{9CBABFA0-7F62-46B6-9AE0-DE31E01B51DB}"/>
    <dgm:cxn modelId="{DC7A0C55-0BA8-4F4B-ABEA-914952068CE6}" type="presOf" srcId="{9A48B637-7A20-4939-B900-7590390E2C48}" destId="{DB994523-4937-4495-AA98-9828EB6E4FE0}" srcOrd="1" destOrd="0" presId="urn:microsoft.com/office/officeart/2005/8/layout/list1"/>
    <dgm:cxn modelId="{46DC5594-8ED2-481C-AD68-EFAB88AD0D5A}" type="presOf" srcId="{A0A332B7-DAF7-470D-AAE0-8C51FE3ED106}" destId="{486B8F92-C598-4D18-B433-F96D9729073C}" srcOrd="1" destOrd="0" presId="urn:microsoft.com/office/officeart/2005/8/layout/list1"/>
    <dgm:cxn modelId="{43AF20A2-AAFF-4468-89F8-63245B727B17}" type="presParOf" srcId="{29F9E6F5-E78D-4236-A084-0B16E6F3523A}" destId="{A5D8B242-059C-478B-B92D-6C56741C2C68}" srcOrd="0" destOrd="0" presId="urn:microsoft.com/office/officeart/2005/8/layout/list1"/>
    <dgm:cxn modelId="{067F1468-A949-4E14-873A-9714338CCA64}" type="presParOf" srcId="{A5D8B242-059C-478B-B92D-6C56741C2C68}" destId="{2D321FC9-0DBD-4C88-8C0A-1CB9D48E0281}" srcOrd="0" destOrd="0" presId="urn:microsoft.com/office/officeart/2005/8/layout/list1"/>
    <dgm:cxn modelId="{CD29E9BD-ADC6-4229-9B88-BCE74DFCEA0D}" type="presParOf" srcId="{A5D8B242-059C-478B-B92D-6C56741C2C68}" destId="{486B8F92-C598-4D18-B433-F96D9729073C}" srcOrd="1" destOrd="0" presId="urn:microsoft.com/office/officeart/2005/8/layout/list1"/>
    <dgm:cxn modelId="{561C5CA7-D3B4-4730-83F4-99ACDEE5298E}" type="presParOf" srcId="{29F9E6F5-E78D-4236-A084-0B16E6F3523A}" destId="{6CD2FA07-FECB-480D-BA25-3737B23F55DF}" srcOrd="1" destOrd="0" presId="urn:microsoft.com/office/officeart/2005/8/layout/list1"/>
    <dgm:cxn modelId="{011BF949-19C4-4EC3-92F1-2F5D4C9B41AD}" type="presParOf" srcId="{29F9E6F5-E78D-4236-A084-0B16E6F3523A}" destId="{61ED0480-9DF5-4CD3-B789-748A75B26550}" srcOrd="2" destOrd="0" presId="urn:microsoft.com/office/officeart/2005/8/layout/list1"/>
    <dgm:cxn modelId="{046560F6-AE12-477A-AF79-0EA36AA8C100}" type="presParOf" srcId="{29F9E6F5-E78D-4236-A084-0B16E6F3523A}" destId="{39FDAE6A-3F0D-43B9-97AD-4C994E3AF4F2}" srcOrd="3" destOrd="0" presId="urn:microsoft.com/office/officeart/2005/8/layout/list1"/>
    <dgm:cxn modelId="{456DD2B3-8375-425A-B7AA-E8C1179B659E}" type="presParOf" srcId="{29F9E6F5-E78D-4236-A084-0B16E6F3523A}" destId="{12882ABE-084C-4D62-AC17-9EB41EC9E467}" srcOrd="4" destOrd="0" presId="urn:microsoft.com/office/officeart/2005/8/layout/list1"/>
    <dgm:cxn modelId="{329E8DF0-E96D-4394-9D37-1D71DED928F0}" type="presParOf" srcId="{12882ABE-084C-4D62-AC17-9EB41EC9E467}" destId="{4E66B998-2D43-43C3-85EA-909A772898E8}" srcOrd="0" destOrd="0" presId="urn:microsoft.com/office/officeart/2005/8/layout/list1"/>
    <dgm:cxn modelId="{7DBF3C49-B911-4B93-8DE1-2E795D259FD9}" type="presParOf" srcId="{12882ABE-084C-4D62-AC17-9EB41EC9E467}" destId="{8BFB878C-27E4-4222-A36F-6EE5005E9FC0}" srcOrd="1" destOrd="0" presId="urn:microsoft.com/office/officeart/2005/8/layout/list1"/>
    <dgm:cxn modelId="{88FE01DB-9012-4794-8772-205650861003}" type="presParOf" srcId="{29F9E6F5-E78D-4236-A084-0B16E6F3523A}" destId="{AB3125BF-C895-4B25-A253-9DFB01B03BF6}" srcOrd="5" destOrd="0" presId="urn:microsoft.com/office/officeart/2005/8/layout/list1"/>
    <dgm:cxn modelId="{7121ADDB-E131-4AB0-A78E-6E2CB46F9B6E}" type="presParOf" srcId="{29F9E6F5-E78D-4236-A084-0B16E6F3523A}" destId="{E56FA2B0-185A-4A74-93AB-E8048645F738}" srcOrd="6" destOrd="0" presId="urn:microsoft.com/office/officeart/2005/8/layout/list1"/>
    <dgm:cxn modelId="{FC1EF2C7-ED18-438C-A8ED-5D544B734E64}" type="presParOf" srcId="{29F9E6F5-E78D-4236-A084-0B16E6F3523A}" destId="{FE1CD172-AE9D-4077-A4CB-1B65A4EC3D33}" srcOrd="7" destOrd="0" presId="urn:microsoft.com/office/officeart/2005/8/layout/list1"/>
    <dgm:cxn modelId="{84391050-D820-4809-8B3D-15670F23A233}" type="presParOf" srcId="{29F9E6F5-E78D-4236-A084-0B16E6F3523A}" destId="{53B14AE7-B19B-422E-BCD4-C7A3638DED01}" srcOrd="8" destOrd="0" presId="urn:microsoft.com/office/officeart/2005/8/layout/list1"/>
    <dgm:cxn modelId="{A8EA2ECE-25B9-4067-BF6B-71F91533DCBE}" type="presParOf" srcId="{53B14AE7-B19B-422E-BCD4-C7A3638DED01}" destId="{1325566C-2893-437C-B417-FCD67079435D}" srcOrd="0" destOrd="0" presId="urn:microsoft.com/office/officeart/2005/8/layout/list1"/>
    <dgm:cxn modelId="{83A7F95A-D3B7-463B-BEBC-2E95E2672751}" type="presParOf" srcId="{53B14AE7-B19B-422E-BCD4-C7A3638DED01}" destId="{DB994523-4937-4495-AA98-9828EB6E4FE0}" srcOrd="1" destOrd="0" presId="urn:microsoft.com/office/officeart/2005/8/layout/list1"/>
    <dgm:cxn modelId="{12FB2AA7-0F63-49A5-9317-88B0CCCA14DA}" type="presParOf" srcId="{29F9E6F5-E78D-4236-A084-0B16E6F3523A}" destId="{315458C2-C59B-498D-A438-C543E0C29BD3}" srcOrd="9" destOrd="0" presId="urn:microsoft.com/office/officeart/2005/8/layout/list1"/>
    <dgm:cxn modelId="{27B11680-B1F8-4FF8-8991-59498AB4FECE}" type="presParOf" srcId="{29F9E6F5-E78D-4236-A084-0B16E6F3523A}" destId="{34CE10CE-C95F-468A-820F-72794919BE0D}" srcOrd="10" destOrd="0" presId="urn:microsoft.com/office/officeart/2005/8/layout/list1"/>
    <dgm:cxn modelId="{08C44F79-C67E-4DEC-8367-9D7178DE20FE}" type="presParOf" srcId="{29F9E6F5-E78D-4236-A084-0B16E6F3523A}" destId="{AE18467E-5A3B-4142-BA73-6CF58A5C9D0C}" srcOrd="11" destOrd="0" presId="urn:microsoft.com/office/officeart/2005/8/layout/list1"/>
    <dgm:cxn modelId="{6E8E1466-FF04-4F80-B837-A19E15B1EA75}" type="presParOf" srcId="{29F9E6F5-E78D-4236-A084-0B16E6F3523A}" destId="{875972AC-7C7F-4C84-AE21-F27B1EC52E47}" srcOrd="12" destOrd="0" presId="urn:microsoft.com/office/officeart/2005/8/layout/list1"/>
    <dgm:cxn modelId="{B0F35E49-45AD-4CFF-A922-C0B028F703B2}" type="presParOf" srcId="{875972AC-7C7F-4C84-AE21-F27B1EC52E47}" destId="{43219FDF-5FBD-4895-A903-D7A5E016B632}" srcOrd="0" destOrd="0" presId="urn:microsoft.com/office/officeart/2005/8/layout/list1"/>
    <dgm:cxn modelId="{E9F875BD-95E2-49D1-858C-34F3DC0AC51F}" type="presParOf" srcId="{875972AC-7C7F-4C84-AE21-F27B1EC52E47}" destId="{B1DB9230-C393-435E-99C8-14F5C2661BD9}" srcOrd="1" destOrd="0" presId="urn:microsoft.com/office/officeart/2005/8/layout/list1"/>
    <dgm:cxn modelId="{9754C831-A69F-44D8-BE7E-FAD930D9171F}" type="presParOf" srcId="{29F9E6F5-E78D-4236-A084-0B16E6F3523A}" destId="{44F92279-D9D8-4D6C-9D55-301BBE1C82D7}" srcOrd="13" destOrd="0" presId="urn:microsoft.com/office/officeart/2005/8/layout/list1"/>
    <dgm:cxn modelId="{DBA2ED38-2383-401C-964C-0030093D91F9}" type="presParOf" srcId="{29F9E6F5-E78D-4236-A084-0B16E6F3523A}" destId="{4C74A818-AB41-48D9-977E-D34061CCBF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FBD804-F6AD-44E8-A343-E3ECC4DAFC2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C2CF7-2034-48E1-A28F-C3306CF3B5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600" b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МОТИВИРОВАННЫЙ</a:t>
          </a:r>
          <a:r>
            <a:rPr lang="ru-RU" sz="2600" b="0" dirty="0">
              <a:solidFill>
                <a:schemeClr val="tx2">
                  <a:lumMod val="10000"/>
                </a:schemeClr>
              </a:solidFill>
            </a:rPr>
            <a:t> </a:t>
          </a:r>
          <a:endParaRPr lang="ru-RU" sz="2600" b="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E6C1E0-B728-4B8E-93C5-3F7687EEE59F}" type="parTrans" cxnId="{E5D7D161-DEFD-4AB6-8A26-701BCBFA953F}">
      <dgm:prSet/>
      <dgm:spPr/>
      <dgm:t>
        <a:bodyPr/>
        <a:lstStyle/>
        <a:p>
          <a:endParaRPr lang="ru-RU"/>
        </a:p>
      </dgm:t>
    </dgm:pt>
    <dgm:pt modelId="{CC059C90-FDD1-417B-84C0-0B61BF9CBF66}" type="sibTrans" cxnId="{E5D7D161-DEFD-4AB6-8A26-701BCBFA953F}">
      <dgm:prSet/>
      <dgm:spPr/>
      <dgm:t>
        <a:bodyPr/>
        <a:lstStyle/>
        <a:p>
          <a:endParaRPr lang="ru-RU"/>
        </a:p>
      </dgm:t>
    </dgm:pt>
    <dgm:pt modelId="{699A3B6C-7323-415C-9301-B79EAC0C4022}">
      <dgm:prSet/>
      <dgm:spPr/>
      <dgm:t>
        <a:bodyPr/>
        <a:lstStyle/>
        <a:p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B89393E6-A753-462E-A735-590D00112750}" type="parTrans" cxnId="{7C2E902F-6C8D-4947-B090-3384B8A0A120}">
      <dgm:prSet/>
      <dgm:spPr/>
      <dgm:t>
        <a:bodyPr/>
        <a:lstStyle/>
        <a:p>
          <a:endParaRPr lang="ru-RU"/>
        </a:p>
      </dgm:t>
    </dgm:pt>
    <dgm:pt modelId="{82150FED-D2B9-47C1-B279-E5F321ADFF5E}" type="sibTrans" cxnId="{7C2E902F-6C8D-4947-B090-3384B8A0A120}">
      <dgm:prSet/>
      <dgm:spPr/>
      <dgm:t>
        <a:bodyPr/>
        <a:lstStyle/>
        <a:p>
          <a:endParaRPr lang="ru-RU"/>
        </a:p>
      </dgm:t>
    </dgm:pt>
    <dgm:pt modelId="{83A3BE36-A0C1-42FC-B0C8-1C3892B53D21}">
      <dgm:prSet/>
      <dgm:spPr/>
      <dgm:t>
        <a:bodyPr/>
        <a:lstStyle/>
        <a:p>
          <a:endParaRPr lang="ru-RU" dirty="0"/>
        </a:p>
      </dgm:t>
    </dgm:pt>
    <dgm:pt modelId="{A9E5AD64-4CD0-4308-B84D-BAF02625B76B}" type="parTrans" cxnId="{FFA5DF2B-14BF-4232-B541-767CC59D322C}">
      <dgm:prSet/>
      <dgm:spPr/>
      <dgm:t>
        <a:bodyPr/>
        <a:lstStyle/>
        <a:p>
          <a:endParaRPr lang="ru-RU"/>
        </a:p>
      </dgm:t>
    </dgm:pt>
    <dgm:pt modelId="{698D394D-C08C-4E17-AB44-665C21B97C10}" type="sibTrans" cxnId="{FFA5DF2B-14BF-4232-B541-767CC59D322C}">
      <dgm:prSet/>
      <dgm:spPr/>
      <dgm:t>
        <a:bodyPr/>
        <a:lstStyle/>
        <a:p>
          <a:endParaRPr lang="ru-RU"/>
        </a:p>
      </dgm:t>
    </dgm:pt>
    <dgm:pt modelId="{E2453BED-14DC-4BDC-9E6A-20C1742A8ED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500" b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500" b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500" b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600" b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 </a:t>
          </a:r>
        </a:p>
      </dgm:t>
    </dgm:pt>
    <dgm:pt modelId="{82844B93-EFC0-4AD4-9582-77C86FDF6168}" type="parTrans" cxnId="{2AAE05DE-173E-42DA-83BB-F40FB2B229C0}">
      <dgm:prSet/>
      <dgm:spPr/>
      <dgm:t>
        <a:bodyPr/>
        <a:lstStyle/>
        <a:p>
          <a:endParaRPr lang="ru-RU"/>
        </a:p>
      </dgm:t>
    </dgm:pt>
    <dgm:pt modelId="{D64FBC30-FE27-47B5-8D44-D6DCE615769C}" type="sibTrans" cxnId="{2AAE05DE-173E-42DA-83BB-F40FB2B229C0}">
      <dgm:prSet/>
      <dgm:spPr/>
      <dgm:t>
        <a:bodyPr/>
        <a:lstStyle/>
        <a:p>
          <a:endParaRPr lang="ru-RU"/>
        </a:p>
      </dgm:t>
    </dgm:pt>
    <dgm:pt modelId="{8C1D6B1D-D483-41A3-B32F-0BCBDE90032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600" b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КРИМИНАЛЬНЫЙ</a:t>
          </a:r>
        </a:p>
      </dgm:t>
    </dgm:pt>
    <dgm:pt modelId="{CBD16E82-9A3A-4DAB-9492-A51DC86813A1}" type="parTrans" cxnId="{F0D6B372-5C03-47B9-910B-08B133D7C16A}">
      <dgm:prSet/>
      <dgm:spPr/>
      <dgm:t>
        <a:bodyPr/>
        <a:lstStyle/>
        <a:p>
          <a:endParaRPr lang="ru-RU"/>
        </a:p>
      </dgm:t>
    </dgm:pt>
    <dgm:pt modelId="{9F58C4D1-B5EB-4F7D-89A3-62E517BC7769}" type="sibTrans" cxnId="{F0D6B372-5C03-47B9-910B-08B133D7C16A}">
      <dgm:prSet/>
      <dgm:spPr/>
      <dgm:t>
        <a:bodyPr/>
        <a:lstStyle/>
        <a:p>
          <a:endParaRPr lang="ru-RU"/>
        </a:p>
      </dgm:t>
    </dgm:pt>
    <dgm:pt modelId="{7309ABD9-2C0B-486D-96ED-681085D7A33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600" b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НЕМОТИВИРОВАННЫЙ</a:t>
          </a:r>
        </a:p>
      </dgm:t>
    </dgm:pt>
    <dgm:pt modelId="{DEF08800-1C76-4155-A5C1-467C1E2A26FC}" type="parTrans" cxnId="{7C4103A3-64F8-444B-AB57-F4CE87A529A9}">
      <dgm:prSet/>
      <dgm:spPr/>
      <dgm:t>
        <a:bodyPr/>
        <a:lstStyle/>
        <a:p>
          <a:endParaRPr lang="ru-RU"/>
        </a:p>
      </dgm:t>
    </dgm:pt>
    <dgm:pt modelId="{26CC2D45-052A-4BD7-91B0-EB0FF4261617}" type="sibTrans" cxnId="{7C4103A3-64F8-444B-AB57-F4CE87A529A9}">
      <dgm:prSet/>
      <dgm:spPr/>
      <dgm:t>
        <a:bodyPr/>
        <a:lstStyle/>
        <a:p>
          <a:endParaRPr lang="ru-RU"/>
        </a:p>
      </dgm:t>
    </dgm:pt>
    <dgm:pt modelId="{3C7F02BF-E5CB-4B01-B833-34ED5448330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САМОВОЛЬНЫЙ УХОД КАК ПОВЕДЕНЧЕСКАЯ РЕАКЦИЯ </a:t>
          </a:r>
          <a:endParaRPr lang="ru-RU" sz="28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1247D-70F9-4D73-991A-091F81BB47A3}" type="sibTrans" cxnId="{802CD508-ECA9-4C54-8DF0-5FB8C3004281}">
      <dgm:prSet/>
      <dgm:spPr/>
      <dgm:t>
        <a:bodyPr/>
        <a:lstStyle/>
        <a:p>
          <a:endParaRPr lang="ru-RU"/>
        </a:p>
      </dgm:t>
    </dgm:pt>
    <dgm:pt modelId="{1889CB96-E288-4991-8297-84D8D629F876}" type="parTrans" cxnId="{802CD508-ECA9-4C54-8DF0-5FB8C3004281}">
      <dgm:prSet/>
      <dgm:spPr/>
      <dgm:t>
        <a:bodyPr/>
        <a:lstStyle/>
        <a:p>
          <a:endParaRPr lang="ru-RU"/>
        </a:p>
      </dgm:t>
    </dgm:pt>
    <dgm:pt modelId="{2897EEA0-0C39-4512-92DC-C79072FDD3BA}" type="pres">
      <dgm:prSet presAssocID="{48FBD804-F6AD-44E8-A343-E3ECC4DAFC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C6448-24E9-4F84-89CE-0A2A710B8BCC}" type="pres">
      <dgm:prSet presAssocID="{48FBD804-F6AD-44E8-A343-E3ECC4DAFC25}" presName="radial" presStyleCnt="0">
        <dgm:presLayoutVars>
          <dgm:animLvl val="ctr"/>
        </dgm:presLayoutVars>
      </dgm:prSet>
      <dgm:spPr/>
    </dgm:pt>
    <dgm:pt modelId="{16A374F1-E688-4D05-8C20-58221ACD0FD9}" type="pres">
      <dgm:prSet presAssocID="{3C7F02BF-E5CB-4B01-B833-34ED5448330C}" presName="centerShape" presStyleLbl="vennNode1" presStyleIdx="0" presStyleCnt="5" custScaleX="132128" custScaleY="97369" custLinFactNeighborX="-2877" custLinFactNeighborY="-2672"/>
      <dgm:spPr/>
      <dgm:t>
        <a:bodyPr/>
        <a:lstStyle/>
        <a:p>
          <a:endParaRPr lang="ru-RU"/>
        </a:p>
      </dgm:t>
    </dgm:pt>
    <dgm:pt modelId="{02A0FE6B-9BA2-4AFE-A5D0-DF88DACAD501}" type="pres">
      <dgm:prSet presAssocID="{E68C2CF7-2034-48E1-A28F-C3306CF3B5FD}" presName="node" presStyleLbl="vennNode1" presStyleIdx="1" presStyleCnt="5" custScaleX="305728" custScaleY="100105" custRadScaleRad="93262" custRadScaleInc="-193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0028-CFAE-49B0-B375-37809CA6D146}" type="pres">
      <dgm:prSet presAssocID="{E2453BED-14DC-4BDC-9E6A-20C1742A8EDB}" presName="node" presStyleLbl="vennNode1" presStyleIdx="2" presStyleCnt="5" custScaleX="205814" custScaleY="58861" custRadScaleRad="148676" custRadScaleInc="-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30A91-3038-4660-B35E-3039274E7D16}" type="pres">
      <dgm:prSet presAssocID="{8C1D6B1D-D483-41A3-B32F-0BCBDE90032B}" presName="node" presStyleLbl="vennNode1" presStyleIdx="3" presStyleCnt="5" custScaleX="231283" custScaleY="72608" custRadScaleRad="189424" custRadScaleInc="103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04D87-1100-462D-9FB2-BCC241D6AB93}" type="pres">
      <dgm:prSet presAssocID="{7309ABD9-2C0B-486D-96ED-681085D7A331}" presName="node" presStyleLbl="vennNode1" presStyleIdx="4" presStyleCnt="5" custScaleX="321468" custScaleY="80754" custRadScaleRad="108599" custRadScaleInc="9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1BB2E-0A50-4E83-875A-06A940B9CB23}" type="presOf" srcId="{3C7F02BF-E5CB-4B01-B833-34ED5448330C}" destId="{16A374F1-E688-4D05-8C20-58221ACD0FD9}" srcOrd="0" destOrd="0" presId="urn:microsoft.com/office/officeart/2005/8/layout/radial3"/>
    <dgm:cxn modelId="{2AAE05DE-173E-42DA-83BB-F40FB2B229C0}" srcId="{3C7F02BF-E5CB-4B01-B833-34ED5448330C}" destId="{E2453BED-14DC-4BDC-9E6A-20C1742A8EDB}" srcOrd="1" destOrd="0" parTransId="{82844B93-EFC0-4AD4-9582-77C86FDF6168}" sibTransId="{D64FBC30-FE27-47B5-8D44-D6DCE615769C}"/>
    <dgm:cxn modelId="{E437BBC0-EC8C-4467-A0DA-3F7A8BB94A41}" type="presOf" srcId="{48FBD804-F6AD-44E8-A343-E3ECC4DAFC25}" destId="{2897EEA0-0C39-4512-92DC-C79072FDD3BA}" srcOrd="0" destOrd="0" presId="urn:microsoft.com/office/officeart/2005/8/layout/radial3"/>
    <dgm:cxn modelId="{FFA5DF2B-14BF-4232-B541-767CC59D322C}" srcId="{48FBD804-F6AD-44E8-A343-E3ECC4DAFC25}" destId="{83A3BE36-A0C1-42FC-B0C8-1C3892B53D21}" srcOrd="2" destOrd="0" parTransId="{A9E5AD64-4CD0-4308-B84D-BAF02625B76B}" sibTransId="{698D394D-C08C-4E17-AB44-665C21B97C10}"/>
    <dgm:cxn modelId="{802CD508-ECA9-4C54-8DF0-5FB8C3004281}" srcId="{48FBD804-F6AD-44E8-A343-E3ECC4DAFC25}" destId="{3C7F02BF-E5CB-4B01-B833-34ED5448330C}" srcOrd="0" destOrd="0" parTransId="{1889CB96-E288-4991-8297-84D8D629F876}" sibTransId="{9F51247D-70F9-4D73-991A-091F81BB47A3}"/>
    <dgm:cxn modelId="{F0D6B372-5C03-47B9-910B-08B133D7C16A}" srcId="{3C7F02BF-E5CB-4B01-B833-34ED5448330C}" destId="{8C1D6B1D-D483-41A3-B32F-0BCBDE90032B}" srcOrd="2" destOrd="0" parTransId="{CBD16E82-9A3A-4DAB-9492-A51DC86813A1}" sibTransId="{9F58C4D1-B5EB-4F7D-89A3-62E517BC7769}"/>
    <dgm:cxn modelId="{1933C675-BAB1-4169-9C1B-430B9A05DE32}" type="presOf" srcId="{E2453BED-14DC-4BDC-9E6A-20C1742A8EDB}" destId="{AFF10028-CFAE-49B0-B375-37809CA6D146}" srcOrd="0" destOrd="0" presId="urn:microsoft.com/office/officeart/2005/8/layout/radial3"/>
    <dgm:cxn modelId="{7C2E902F-6C8D-4947-B090-3384B8A0A120}" srcId="{48FBD804-F6AD-44E8-A343-E3ECC4DAFC25}" destId="{699A3B6C-7323-415C-9301-B79EAC0C4022}" srcOrd="1" destOrd="0" parTransId="{B89393E6-A753-462E-A735-590D00112750}" sibTransId="{82150FED-D2B9-47C1-B279-E5F321ADFF5E}"/>
    <dgm:cxn modelId="{C37BC8CD-41A0-4F98-A579-5B3AC3AEDEF3}" type="presOf" srcId="{8C1D6B1D-D483-41A3-B32F-0BCBDE90032B}" destId="{34D30A91-3038-4660-B35E-3039274E7D16}" srcOrd="0" destOrd="0" presId="urn:microsoft.com/office/officeart/2005/8/layout/radial3"/>
    <dgm:cxn modelId="{7C4103A3-64F8-444B-AB57-F4CE87A529A9}" srcId="{3C7F02BF-E5CB-4B01-B833-34ED5448330C}" destId="{7309ABD9-2C0B-486D-96ED-681085D7A331}" srcOrd="3" destOrd="0" parTransId="{DEF08800-1C76-4155-A5C1-467C1E2A26FC}" sibTransId="{26CC2D45-052A-4BD7-91B0-EB0FF4261617}"/>
    <dgm:cxn modelId="{F5577E31-4A95-4548-ABA2-4BECDF14EEAD}" type="presOf" srcId="{E68C2CF7-2034-48E1-A28F-C3306CF3B5FD}" destId="{02A0FE6B-9BA2-4AFE-A5D0-DF88DACAD501}" srcOrd="0" destOrd="0" presId="urn:microsoft.com/office/officeart/2005/8/layout/radial3"/>
    <dgm:cxn modelId="{B2D2A3D7-F031-405B-91CD-CF22FA2E0813}" type="presOf" srcId="{7309ABD9-2C0B-486D-96ED-681085D7A331}" destId="{10D04D87-1100-462D-9FB2-BCC241D6AB93}" srcOrd="0" destOrd="0" presId="urn:microsoft.com/office/officeart/2005/8/layout/radial3"/>
    <dgm:cxn modelId="{E5D7D161-DEFD-4AB6-8A26-701BCBFA953F}" srcId="{3C7F02BF-E5CB-4B01-B833-34ED5448330C}" destId="{E68C2CF7-2034-48E1-A28F-C3306CF3B5FD}" srcOrd="0" destOrd="0" parTransId="{ACE6C1E0-B728-4B8E-93C5-3F7687EEE59F}" sibTransId="{CC059C90-FDD1-417B-84C0-0B61BF9CBF66}"/>
    <dgm:cxn modelId="{68FEDB04-0A3D-44FB-BD76-5987CBE22BDB}" type="presParOf" srcId="{2897EEA0-0C39-4512-92DC-C79072FDD3BA}" destId="{E0AC6448-24E9-4F84-89CE-0A2A710B8BCC}" srcOrd="0" destOrd="0" presId="urn:microsoft.com/office/officeart/2005/8/layout/radial3"/>
    <dgm:cxn modelId="{0FCBE5A5-3434-4506-8377-19E1EAFAAC65}" type="presParOf" srcId="{E0AC6448-24E9-4F84-89CE-0A2A710B8BCC}" destId="{16A374F1-E688-4D05-8C20-58221ACD0FD9}" srcOrd="0" destOrd="0" presId="urn:microsoft.com/office/officeart/2005/8/layout/radial3"/>
    <dgm:cxn modelId="{551306E7-6049-4748-8558-B02FD3BD0EE3}" type="presParOf" srcId="{E0AC6448-24E9-4F84-89CE-0A2A710B8BCC}" destId="{02A0FE6B-9BA2-4AFE-A5D0-DF88DACAD501}" srcOrd="1" destOrd="0" presId="urn:microsoft.com/office/officeart/2005/8/layout/radial3"/>
    <dgm:cxn modelId="{EF48DB52-81F3-46B3-8F4A-A39B12E9D56B}" type="presParOf" srcId="{E0AC6448-24E9-4F84-89CE-0A2A710B8BCC}" destId="{AFF10028-CFAE-49B0-B375-37809CA6D146}" srcOrd="2" destOrd="0" presId="urn:microsoft.com/office/officeart/2005/8/layout/radial3"/>
    <dgm:cxn modelId="{29C3D984-C936-4ECD-AE8C-D80F6FBBC84F}" type="presParOf" srcId="{E0AC6448-24E9-4F84-89CE-0A2A710B8BCC}" destId="{34D30A91-3038-4660-B35E-3039274E7D16}" srcOrd="3" destOrd="0" presId="urn:microsoft.com/office/officeart/2005/8/layout/radial3"/>
    <dgm:cxn modelId="{AE9B7B41-BF21-4009-BFCC-5A4B1F582298}" type="presParOf" srcId="{E0AC6448-24E9-4F84-89CE-0A2A710B8BCC}" destId="{10D04D87-1100-462D-9FB2-BCC241D6AB9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E7280-D562-4600-85E1-C309B52C4D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4A9E7F-1BC2-4091-AA23-82778591D92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70400">
              <a:srgbClr val="BB9F97"/>
            </a:gs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</a:gra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Конфликтные ситуации в семье, в учреждении образования</a:t>
          </a:r>
        </a:p>
      </dgm:t>
    </dgm:pt>
    <dgm:pt modelId="{D6284E2E-0759-4E76-B24F-785756FFDE9F}" type="sibTrans" cxnId="{A6D2CBE2-04A9-4C0F-94A5-6DA2334F9B30}">
      <dgm:prSet/>
      <dgm:spPr/>
      <dgm:t>
        <a:bodyPr/>
        <a:lstStyle/>
        <a:p>
          <a:endParaRPr lang="ru-RU"/>
        </a:p>
      </dgm:t>
    </dgm:pt>
    <dgm:pt modelId="{500A1181-2A7F-446E-A12B-C6DD77620CC6}" type="parTrans" cxnId="{A6D2CBE2-04A9-4C0F-94A5-6DA2334F9B30}">
      <dgm:prSet/>
      <dgm:spPr/>
      <dgm:t>
        <a:bodyPr/>
        <a:lstStyle/>
        <a:p>
          <a:endParaRPr lang="ru-RU"/>
        </a:p>
      </dgm:t>
    </dgm:pt>
    <dgm:pt modelId="{C35B9F7A-F16C-4FBE-BD92-E49979D9ED4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Желание привлечь внимание к своим проблемам </a:t>
          </a:r>
        </a:p>
      </dgm:t>
    </dgm:pt>
    <dgm:pt modelId="{96F373AF-7300-45ED-9743-3FA76CEE044E}" type="sibTrans" cxnId="{680AE03D-5650-45B2-B557-9499A4EC9AEA}">
      <dgm:prSet/>
      <dgm:spPr/>
      <dgm:t>
        <a:bodyPr/>
        <a:lstStyle/>
        <a:p>
          <a:endParaRPr lang="ru-RU"/>
        </a:p>
      </dgm:t>
    </dgm:pt>
    <dgm:pt modelId="{F508B7AC-FCD3-40A7-AE8B-8378D34F4FF5}" type="parTrans" cxnId="{680AE03D-5650-45B2-B557-9499A4EC9AEA}">
      <dgm:prSet/>
      <dgm:spPr/>
      <dgm:t>
        <a:bodyPr/>
        <a:lstStyle/>
        <a:p>
          <a:endParaRPr lang="ru-RU"/>
        </a:p>
      </dgm:t>
    </dgm:pt>
    <dgm:pt modelId="{4F2D2259-028E-4DF7-914D-C66BEBF52AF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Принадлежность к социальной группе </a:t>
          </a:r>
        </a:p>
      </dgm:t>
    </dgm:pt>
    <dgm:pt modelId="{8E2329D3-5B90-4F6C-87A2-97B825844B5C}" type="sibTrans" cxnId="{E8E89DF9-21E2-4896-859F-AF931EF77483}">
      <dgm:prSet/>
      <dgm:spPr/>
      <dgm:t>
        <a:bodyPr/>
        <a:lstStyle/>
        <a:p>
          <a:endParaRPr lang="ru-RU"/>
        </a:p>
      </dgm:t>
    </dgm:pt>
    <dgm:pt modelId="{24DCE7CA-915A-4BF4-89BF-AFD2131F3224}" type="parTrans" cxnId="{E8E89DF9-21E2-4896-859F-AF931EF77483}">
      <dgm:prSet/>
      <dgm:spPr/>
      <dgm:t>
        <a:bodyPr/>
        <a:lstStyle/>
        <a:p>
          <a:endParaRPr lang="ru-RU"/>
        </a:p>
      </dgm:t>
    </dgm:pt>
    <dgm:pt modelId="{AEFCDF67-A0CE-4867-B016-9C896E4F915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Скука</a:t>
          </a:r>
        </a:p>
      </dgm:t>
    </dgm:pt>
    <dgm:pt modelId="{E96F56A2-95DA-45E2-A2C4-5EF3513CC5E3}" type="sibTrans" cxnId="{DBCD1A08-EEE8-432D-803A-7750667210F1}">
      <dgm:prSet/>
      <dgm:spPr/>
      <dgm:t>
        <a:bodyPr/>
        <a:lstStyle/>
        <a:p>
          <a:endParaRPr lang="ru-RU"/>
        </a:p>
      </dgm:t>
    </dgm:pt>
    <dgm:pt modelId="{242C6512-B207-4216-A757-C796C079057B}" type="parTrans" cxnId="{DBCD1A08-EEE8-432D-803A-7750667210F1}">
      <dgm:prSet/>
      <dgm:spPr/>
      <dgm:t>
        <a:bodyPr/>
        <a:lstStyle/>
        <a:p>
          <a:endParaRPr lang="ru-RU"/>
        </a:p>
      </dgm:t>
    </dgm:pt>
    <dgm:pt modelId="{DDD52C54-EB42-4520-834F-1EC9BDDDEA7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Самоутверждение подростков, стремление жить самостоятельно </a:t>
          </a:r>
        </a:p>
      </dgm:t>
    </dgm:pt>
    <dgm:pt modelId="{0BA6BDD8-671C-4E18-B4B5-03F5C07097E4}" type="sibTrans" cxnId="{DA8D7223-1027-41FE-8072-32845043832E}">
      <dgm:prSet/>
      <dgm:spPr/>
      <dgm:t>
        <a:bodyPr/>
        <a:lstStyle/>
        <a:p>
          <a:endParaRPr lang="ru-RU"/>
        </a:p>
      </dgm:t>
    </dgm:pt>
    <dgm:pt modelId="{54B4FBEF-9A2E-4603-8939-72A607AA1EFF}" type="parTrans" cxnId="{DA8D7223-1027-41FE-8072-32845043832E}">
      <dgm:prSet/>
      <dgm:spPr/>
      <dgm:t>
        <a:bodyPr/>
        <a:lstStyle/>
        <a:p>
          <a:endParaRPr lang="ru-RU"/>
        </a:p>
      </dgm:t>
    </dgm:pt>
    <dgm:pt modelId="{96D00DB9-BE28-4FA2-A040-34BB4A5FCF5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Любопытство, стремление познать и испытать как можно больше</a:t>
          </a:r>
        </a:p>
      </dgm:t>
    </dgm:pt>
    <dgm:pt modelId="{560BD511-3CB6-4FC1-AFED-A4AF102E5A5A}" type="sibTrans" cxnId="{DCD817ED-F2E3-421C-94B6-38FC4EFB5965}">
      <dgm:prSet/>
      <dgm:spPr/>
      <dgm:t>
        <a:bodyPr/>
        <a:lstStyle/>
        <a:p>
          <a:endParaRPr lang="ru-RU"/>
        </a:p>
      </dgm:t>
    </dgm:pt>
    <dgm:pt modelId="{E570A7E9-BA82-4483-BD5A-D977FD838208}" type="parTrans" cxnId="{DCD817ED-F2E3-421C-94B6-38FC4EFB5965}">
      <dgm:prSet/>
      <dgm:spPr/>
      <dgm:t>
        <a:bodyPr/>
        <a:lstStyle/>
        <a:p>
          <a:endParaRPr lang="ru-RU"/>
        </a:p>
      </dgm:t>
    </dgm:pt>
    <dgm:pt modelId="{56A00882-2EFF-495E-B312-905D1822EAB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 err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Девиантное</a:t>
          </a:r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поведение</a:t>
          </a:r>
        </a:p>
      </dgm:t>
    </dgm:pt>
    <dgm:pt modelId="{912E9E29-874B-40BA-8932-DC5B149DEFF5}" type="sibTrans" cxnId="{C3E9E4F3-A758-44C1-A2D1-91A6F82E2573}">
      <dgm:prSet/>
      <dgm:spPr/>
      <dgm:t>
        <a:bodyPr/>
        <a:lstStyle/>
        <a:p>
          <a:endParaRPr lang="ru-RU"/>
        </a:p>
      </dgm:t>
    </dgm:pt>
    <dgm:pt modelId="{C2B8C46F-26BF-4E0C-A1A7-D7C091A9FBF3}" type="parTrans" cxnId="{C3E9E4F3-A758-44C1-A2D1-91A6F82E2573}">
      <dgm:prSet/>
      <dgm:spPr/>
      <dgm:t>
        <a:bodyPr/>
        <a:lstStyle/>
        <a:p>
          <a:endParaRPr lang="ru-RU"/>
        </a:p>
      </dgm:t>
    </dgm:pt>
    <dgm:pt modelId="{69476CE5-FB0B-41C7-A3CA-D8880F06B46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Занятость родителей на работе</a:t>
          </a:r>
        </a:p>
      </dgm:t>
    </dgm:pt>
    <dgm:pt modelId="{AAACF857-8F66-4035-B7B4-735E7BB8A314}" type="sibTrans" cxnId="{D25E05AB-707C-4AC1-BCEE-231A3441C438}">
      <dgm:prSet/>
      <dgm:spPr/>
      <dgm:t>
        <a:bodyPr/>
        <a:lstStyle/>
        <a:p>
          <a:endParaRPr lang="ru-RU"/>
        </a:p>
      </dgm:t>
    </dgm:pt>
    <dgm:pt modelId="{4BFE698B-89D8-4CEA-82B6-0E3083756CC2}" type="parTrans" cxnId="{D25E05AB-707C-4AC1-BCEE-231A3441C438}">
      <dgm:prSet/>
      <dgm:spPr/>
      <dgm:t>
        <a:bodyPr/>
        <a:lstStyle/>
        <a:p>
          <a:endParaRPr lang="ru-RU"/>
        </a:p>
      </dgm:t>
    </dgm:pt>
    <dgm:pt modelId="{48FC46E4-0F8B-4EE5-B63A-2CBADE0AFE1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13000">
              <a:schemeClr val="accent4">
                <a:tint val="64000"/>
                <a:lumMod val="118000"/>
              </a:schemeClr>
            </a:gs>
            <a:gs pos="80000">
              <a:schemeClr val="accent4">
                <a:tint val="92000"/>
                <a:alpha val="100000"/>
                <a:lumMod val="110000"/>
              </a:schemeClr>
            </a:gs>
          </a:gsLst>
        </a:gra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Семейное неблагополучие</a:t>
          </a:r>
        </a:p>
      </dgm:t>
    </dgm:pt>
    <dgm:pt modelId="{6E1144E1-3703-4F19-89EB-703AC1938F84}" type="sibTrans" cxnId="{0DC73BEA-499B-4A17-8A1B-0179F06973AA}">
      <dgm:prSet/>
      <dgm:spPr/>
      <dgm:t>
        <a:bodyPr/>
        <a:lstStyle/>
        <a:p>
          <a:endParaRPr lang="ru-RU"/>
        </a:p>
      </dgm:t>
    </dgm:pt>
    <dgm:pt modelId="{4EDBD8E0-B1CB-469D-8A8C-75F68201D3F9}" type="parTrans" cxnId="{0DC73BEA-499B-4A17-8A1B-0179F06973AA}">
      <dgm:prSet/>
      <dgm:spPr/>
      <dgm:t>
        <a:bodyPr/>
        <a:lstStyle/>
        <a:p>
          <a:endParaRPr lang="ru-RU"/>
        </a:p>
      </dgm:t>
    </dgm:pt>
    <dgm:pt modelId="{48F343CB-9059-42D1-ACF3-EA8F4AD029E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уйти от осознания несправедливости мира</a:t>
          </a:r>
        </a:p>
      </dgm:t>
    </dgm:pt>
    <dgm:pt modelId="{F3457887-B778-43EA-B2D8-1B8FE2B8027E}" type="parTrans" cxnId="{4E143E98-6043-4730-88BA-D273F487EE8A}">
      <dgm:prSet/>
      <dgm:spPr/>
      <dgm:t>
        <a:bodyPr/>
        <a:lstStyle/>
        <a:p>
          <a:endParaRPr lang="ru-RU"/>
        </a:p>
      </dgm:t>
    </dgm:pt>
    <dgm:pt modelId="{7482FFC9-1F64-414F-B041-C1460A5A9083}" type="sibTrans" cxnId="{4E143E98-6043-4730-88BA-D273F487EE8A}">
      <dgm:prSet/>
      <dgm:spPr/>
      <dgm:t>
        <a:bodyPr/>
        <a:lstStyle/>
        <a:p>
          <a:endParaRPr lang="ru-RU"/>
        </a:p>
      </dgm:t>
    </dgm:pt>
    <dgm:pt modelId="{5F498A72-5D4D-4565-A22E-20F37245B2FD}" type="pres">
      <dgm:prSet presAssocID="{64AE7280-D562-4600-85E1-C309B52C4D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D12363-8B11-4F21-AA6B-D9D11204BD63}" type="pres">
      <dgm:prSet presAssocID="{B94A9E7F-1BC2-4091-AA23-82778591D92C}" presName="parentLin" presStyleCnt="0"/>
      <dgm:spPr/>
    </dgm:pt>
    <dgm:pt modelId="{2EF95E7E-2260-4155-9E02-0399A49E908D}" type="pres">
      <dgm:prSet presAssocID="{B94A9E7F-1BC2-4091-AA23-82778591D92C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AB3A2E39-A6AD-4E06-95D3-1A7203834C55}" type="pres">
      <dgm:prSet presAssocID="{B94A9E7F-1BC2-4091-AA23-82778591D92C}" presName="parentText" presStyleLbl="node1" presStyleIdx="0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2D0B4-A541-449A-8EA6-126B4A104AD5}" type="pres">
      <dgm:prSet presAssocID="{B94A9E7F-1BC2-4091-AA23-82778591D92C}" presName="negativeSpace" presStyleCnt="0"/>
      <dgm:spPr/>
    </dgm:pt>
    <dgm:pt modelId="{BFF98807-EF7C-4F95-9369-09ACA5B12D75}" type="pres">
      <dgm:prSet presAssocID="{B94A9E7F-1BC2-4091-AA23-82778591D92C}" presName="childText" presStyleLbl="conFgAcc1" presStyleIdx="0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CB4F7751-8E20-4EB1-8E91-A2FA2BA83850}" type="pres">
      <dgm:prSet presAssocID="{D6284E2E-0759-4E76-B24F-785756FFDE9F}" presName="spaceBetweenRectangles" presStyleCnt="0"/>
      <dgm:spPr/>
    </dgm:pt>
    <dgm:pt modelId="{D600CADB-526E-4950-83FA-BFEE65BC1B39}" type="pres">
      <dgm:prSet presAssocID="{48FC46E4-0F8B-4EE5-B63A-2CBADE0AFE1A}" presName="parentLin" presStyleCnt="0"/>
      <dgm:spPr/>
    </dgm:pt>
    <dgm:pt modelId="{078A2EAD-B7C5-4D53-8A25-4788EFCE69FF}" type="pres">
      <dgm:prSet presAssocID="{48FC46E4-0F8B-4EE5-B63A-2CBADE0AFE1A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8E178120-4D08-4867-A2ED-B3639FD456ED}" type="pres">
      <dgm:prSet presAssocID="{48FC46E4-0F8B-4EE5-B63A-2CBADE0AFE1A}" presName="parentText" presStyleLbl="node1" presStyleIdx="1" presStyleCnt="10" custScaleX="142672" custScaleY="76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6220-C797-4377-9CF9-BE85EAB3778C}" type="pres">
      <dgm:prSet presAssocID="{48FC46E4-0F8B-4EE5-B63A-2CBADE0AFE1A}" presName="negativeSpace" presStyleCnt="0"/>
      <dgm:spPr/>
    </dgm:pt>
    <dgm:pt modelId="{47247818-276D-4BC9-BBEF-26AE25134A79}" type="pres">
      <dgm:prSet presAssocID="{48FC46E4-0F8B-4EE5-B63A-2CBADE0AFE1A}" presName="childText" presStyleLbl="conFgAcc1" presStyleIdx="1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EC55CB6-899C-48CD-97CC-1E65AD17213B}" type="pres">
      <dgm:prSet presAssocID="{6E1144E1-3703-4F19-89EB-703AC1938F84}" presName="spaceBetweenRectangles" presStyleCnt="0"/>
      <dgm:spPr/>
    </dgm:pt>
    <dgm:pt modelId="{B9EE3E28-A404-4C59-9043-CF366F6530AF}" type="pres">
      <dgm:prSet presAssocID="{69476CE5-FB0B-41C7-A3CA-D8880F06B467}" presName="parentLin" presStyleCnt="0"/>
      <dgm:spPr/>
    </dgm:pt>
    <dgm:pt modelId="{561A6809-302B-4BB0-8325-41C2EF2A9CAF}" type="pres">
      <dgm:prSet presAssocID="{69476CE5-FB0B-41C7-A3CA-D8880F06B467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FE98D3E4-80F1-49F4-B41E-2BD1B53E2037}" type="pres">
      <dgm:prSet presAssocID="{69476CE5-FB0B-41C7-A3CA-D8880F06B467}" presName="parentText" presStyleLbl="node1" presStyleIdx="2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11C40-D8D0-48AA-BA71-74748071C59A}" type="pres">
      <dgm:prSet presAssocID="{69476CE5-FB0B-41C7-A3CA-D8880F06B467}" presName="negativeSpace" presStyleCnt="0"/>
      <dgm:spPr/>
    </dgm:pt>
    <dgm:pt modelId="{BCE01305-4B55-4977-957C-51966C6F65F7}" type="pres">
      <dgm:prSet presAssocID="{69476CE5-FB0B-41C7-A3CA-D8880F06B467}" presName="childText" presStyleLbl="conFgAcc1" presStyleIdx="2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4C303389-B399-4BB6-A4DD-D921D2D30B15}" type="pres">
      <dgm:prSet presAssocID="{AAACF857-8F66-4035-B7B4-735E7BB8A314}" presName="spaceBetweenRectangles" presStyleCnt="0"/>
      <dgm:spPr/>
    </dgm:pt>
    <dgm:pt modelId="{F36CC88A-D841-4B37-A669-598FA3FC19E4}" type="pres">
      <dgm:prSet presAssocID="{56A00882-2EFF-495E-B312-905D1822EAB5}" presName="parentLin" presStyleCnt="0"/>
      <dgm:spPr/>
    </dgm:pt>
    <dgm:pt modelId="{B92FC171-48EA-416C-ACCB-400361C264B2}" type="pres">
      <dgm:prSet presAssocID="{56A00882-2EFF-495E-B312-905D1822EAB5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5AB9E0CD-ED4D-4EC9-A53A-CF6C37292EE0}" type="pres">
      <dgm:prSet presAssocID="{56A00882-2EFF-495E-B312-905D1822EAB5}" presName="parentText" presStyleLbl="node1" presStyleIdx="3" presStyleCnt="10" custAng="10800000" custFlipVert="1" custScaleX="142857" custScaleY="84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06C91-4393-4B5B-97DB-426B44F2B43D}" type="pres">
      <dgm:prSet presAssocID="{56A00882-2EFF-495E-B312-905D1822EAB5}" presName="negativeSpace" presStyleCnt="0"/>
      <dgm:spPr/>
    </dgm:pt>
    <dgm:pt modelId="{13209A18-724B-498F-B75B-07BDE4C6E663}" type="pres">
      <dgm:prSet presAssocID="{56A00882-2EFF-495E-B312-905D1822EAB5}" presName="childText" presStyleLbl="conFgAcc1" presStyleIdx="3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EBED3F7-E6F5-46A0-A59F-9F0D65B3505B}" type="pres">
      <dgm:prSet presAssocID="{912E9E29-874B-40BA-8932-DC5B149DEFF5}" presName="spaceBetweenRectangles" presStyleCnt="0"/>
      <dgm:spPr/>
    </dgm:pt>
    <dgm:pt modelId="{D20AED94-358E-45CC-9C27-186052D8557C}" type="pres">
      <dgm:prSet presAssocID="{96D00DB9-BE28-4FA2-A040-34BB4A5FCF5A}" presName="parentLin" presStyleCnt="0"/>
      <dgm:spPr/>
    </dgm:pt>
    <dgm:pt modelId="{58EF5EDB-5454-42A2-A497-DBE8BC3A2A93}" type="pres">
      <dgm:prSet presAssocID="{96D00DB9-BE28-4FA2-A040-34BB4A5FCF5A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51681F86-5450-471D-84A6-46942A98110E}" type="pres">
      <dgm:prSet presAssocID="{96D00DB9-BE28-4FA2-A040-34BB4A5FCF5A}" presName="parentText" presStyleLbl="node1" presStyleIdx="4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485CD-F30E-4ACA-AAA9-050275728530}" type="pres">
      <dgm:prSet presAssocID="{96D00DB9-BE28-4FA2-A040-34BB4A5FCF5A}" presName="negativeSpace" presStyleCnt="0"/>
      <dgm:spPr/>
    </dgm:pt>
    <dgm:pt modelId="{CB69BBBD-6614-4108-BCEE-F7DE106B87C5}" type="pres">
      <dgm:prSet presAssocID="{96D00DB9-BE28-4FA2-A040-34BB4A5FCF5A}" presName="childText" presStyleLbl="conFgAcc1" presStyleIdx="4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E7510238-2314-48FF-8E7D-0751D28C4788}" type="pres">
      <dgm:prSet presAssocID="{560BD511-3CB6-4FC1-AFED-A4AF102E5A5A}" presName="spaceBetweenRectangles" presStyleCnt="0"/>
      <dgm:spPr/>
    </dgm:pt>
    <dgm:pt modelId="{331D31DD-B9D2-4C08-844E-5FB8BB8EEBC3}" type="pres">
      <dgm:prSet presAssocID="{DDD52C54-EB42-4520-834F-1EC9BDDDEA73}" presName="parentLin" presStyleCnt="0"/>
      <dgm:spPr/>
    </dgm:pt>
    <dgm:pt modelId="{746BF748-5D51-41EB-820E-3C2E1C0DF217}" type="pres">
      <dgm:prSet presAssocID="{DDD52C54-EB42-4520-834F-1EC9BDDDEA73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B8758909-6322-4B51-903F-47E92B7C64B0}" type="pres">
      <dgm:prSet presAssocID="{DDD52C54-EB42-4520-834F-1EC9BDDDEA73}" presName="parentText" presStyleLbl="node1" presStyleIdx="5" presStyleCnt="10" custScaleX="142857" custScaleY="75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C5E70-3E1B-4739-BE7B-D8098797FBBC}" type="pres">
      <dgm:prSet presAssocID="{DDD52C54-EB42-4520-834F-1EC9BDDDEA73}" presName="negativeSpace" presStyleCnt="0"/>
      <dgm:spPr/>
    </dgm:pt>
    <dgm:pt modelId="{AD769A16-81A4-4638-89FD-69DDE5E201A6}" type="pres">
      <dgm:prSet presAssocID="{DDD52C54-EB42-4520-834F-1EC9BDDDEA73}" presName="childText" presStyleLbl="conFgAcc1" presStyleIdx="5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D27E3CBB-452A-4717-BA50-0BB8B0069CB7}" type="pres">
      <dgm:prSet presAssocID="{0BA6BDD8-671C-4E18-B4B5-03F5C07097E4}" presName="spaceBetweenRectangles" presStyleCnt="0"/>
      <dgm:spPr/>
    </dgm:pt>
    <dgm:pt modelId="{246F7291-0504-4DB6-A57E-999B1EA62676}" type="pres">
      <dgm:prSet presAssocID="{AEFCDF67-A0CE-4867-B016-9C896E4F9157}" presName="parentLin" presStyleCnt="0"/>
      <dgm:spPr/>
    </dgm:pt>
    <dgm:pt modelId="{9D78A286-CA73-440C-95F2-DAF433350536}" type="pres">
      <dgm:prSet presAssocID="{AEFCDF67-A0CE-4867-B016-9C896E4F9157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C28F56A0-C006-46AA-8744-65867FF3DB0B}" type="pres">
      <dgm:prSet presAssocID="{AEFCDF67-A0CE-4867-B016-9C896E4F9157}" presName="parentText" presStyleLbl="node1" presStyleIdx="6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78E4C-58D6-4F1A-83F9-05D0EA8850A2}" type="pres">
      <dgm:prSet presAssocID="{AEFCDF67-A0CE-4867-B016-9C896E4F9157}" presName="negativeSpace" presStyleCnt="0"/>
      <dgm:spPr/>
    </dgm:pt>
    <dgm:pt modelId="{8DDDB5FE-B136-4896-BDD7-A29BA7475CD0}" type="pres">
      <dgm:prSet presAssocID="{AEFCDF67-A0CE-4867-B016-9C896E4F9157}" presName="childText" presStyleLbl="conFgAcc1" presStyleIdx="6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BA0A5648-F8F0-486F-85BB-A8A1B2933FE2}" type="pres">
      <dgm:prSet presAssocID="{E96F56A2-95DA-45E2-A2C4-5EF3513CC5E3}" presName="spaceBetweenRectangles" presStyleCnt="0"/>
      <dgm:spPr/>
    </dgm:pt>
    <dgm:pt modelId="{BF972263-8550-4A4C-87E6-3D57646E2135}" type="pres">
      <dgm:prSet presAssocID="{4F2D2259-028E-4DF7-914D-C66BEBF52AF2}" presName="parentLin" presStyleCnt="0"/>
      <dgm:spPr/>
    </dgm:pt>
    <dgm:pt modelId="{05904677-4E85-4284-9D33-D1EBD8EF457C}" type="pres">
      <dgm:prSet presAssocID="{4F2D2259-028E-4DF7-914D-C66BEBF52AF2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1AEA345F-E5AB-4661-AF67-B300A385EB31}" type="pres">
      <dgm:prSet presAssocID="{4F2D2259-028E-4DF7-914D-C66BEBF52AF2}" presName="parentText" presStyleLbl="node1" presStyleIdx="7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0DCFF-8620-48D5-ACF8-E4E1C43081FE}" type="pres">
      <dgm:prSet presAssocID="{4F2D2259-028E-4DF7-914D-C66BEBF52AF2}" presName="negativeSpace" presStyleCnt="0"/>
      <dgm:spPr/>
    </dgm:pt>
    <dgm:pt modelId="{815C7414-340A-4427-B0F5-89202724981D}" type="pres">
      <dgm:prSet presAssocID="{4F2D2259-028E-4DF7-914D-C66BEBF52AF2}" presName="childText" presStyleLbl="conFgAcc1" presStyleIdx="7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1B2F5FA3-622D-47F2-96EE-A520104ACBBF}" type="pres">
      <dgm:prSet presAssocID="{8E2329D3-5B90-4F6C-87A2-97B825844B5C}" presName="spaceBetweenRectangles" presStyleCnt="0"/>
      <dgm:spPr/>
    </dgm:pt>
    <dgm:pt modelId="{725EE140-A25B-4389-BA1E-941147B312B0}" type="pres">
      <dgm:prSet presAssocID="{48F343CB-9059-42D1-ACF3-EA8F4AD029E7}" presName="parentLin" presStyleCnt="0"/>
      <dgm:spPr/>
    </dgm:pt>
    <dgm:pt modelId="{171E222D-9BBA-4D3B-8803-A9FE92EC36AC}" type="pres">
      <dgm:prSet presAssocID="{48F343CB-9059-42D1-ACF3-EA8F4AD029E7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99B0EAA9-48BF-44DF-B6A2-D6EADE9BC075}" type="pres">
      <dgm:prSet presAssocID="{48F343CB-9059-42D1-ACF3-EA8F4AD029E7}" presName="parentText" presStyleLbl="node1" presStyleIdx="8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52DE9-AE0E-454A-BBAC-581DFC61CF9B}" type="pres">
      <dgm:prSet presAssocID="{48F343CB-9059-42D1-ACF3-EA8F4AD029E7}" presName="negativeSpace" presStyleCnt="0"/>
      <dgm:spPr/>
    </dgm:pt>
    <dgm:pt modelId="{80B9A276-1173-4257-899C-AEF4603DB25E}" type="pres">
      <dgm:prSet presAssocID="{48F343CB-9059-42D1-ACF3-EA8F4AD029E7}" presName="childText" presStyleLbl="conFgAcc1" presStyleIdx="8" presStyleCnt="10">
        <dgm:presLayoutVars>
          <dgm:bulletEnabled val="1"/>
        </dgm:presLayoutVars>
      </dgm:prSet>
      <dgm:spPr>
        <a:ln>
          <a:solidFill>
            <a:srgbClr val="AE826E"/>
          </a:solidFill>
        </a:ln>
      </dgm:spPr>
    </dgm:pt>
    <dgm:pt modelId="{A6AEF586-0030-4B16-BE7D-FE5A10EF6F0F}" type="pres">
      <dgm:prSet presAssocID="{7482FFC9-1F64-414F-B041-C1460A5A9083}" presName="spaceBetweenRectangles" presStyleCnt="0"/>
      <dgm:spPr/>
    </dgm:pt>
    <dgm:pt modelId="{B7EB0953-AFD1-4F2E-A0D4-56245006E58A}" type="pres">
      <dgm:prSet presAssocID="{C35B9F7A-F16C-4FBE-BD92-E49979D9ED4B}" presName="parentLin" presStyleCnt="0"/>
      <dgm:spPr/>
    </dgm:pt>
    <dgm:pt modelId="{B4F747E6-CBE4-4E76-ADA1-82E8AD94B758}" type="pres">
      <dgm:prSet presAssocID="{C35B9F7A-F16C-4FBE-BD92-E49979D9ED4B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EB2DA450-965D-4AF5-BA39-F29736C53BCE}" type="pres">
      <dgm:prSet presAssocID="{C35B9F7A-F16C-4FBE-BD92-E49979D9ED4B}" presName="parentText" presStyleLbl="node1" presStyleIdx="9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20BB8-3063-413F-86AF-FCA4FF7A39F4}" type="pres">
      <dgm:prSet presAssocID="{C35B9F7A-F16C-4FBE-BD92-E49979D9ED4B}" presName="negativeSpace" presStyleCnt="0"/>
      <dgm:spPr/>
    </dgm:pt>
    <dgm:pt modelId="{C5677561-7F14-40D9-9524-5AAB8773BBBE}" type="pres">
      <dgm:prSet presAssocID="{C35B9F7A-F16C-4FBE-BD92-E49979D9ED4B}" presName="childText" presStyleLbl="conFgAcc1" presStyleIdx="9" presStyleCnt="10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</dgm:ptLst>
  <dgm:cxnLst>
    <dgm:cxn modelId="{293B96AB-CF91-426E-A790-9AA17E432EB1}" type="presOf" srcId="{64AE7280-D562-4600-85E1-C309B52C4D3F}" destId="{5F498A72-5D4D-4565-A22E-20F37245B2FD}" srcOrd="0" destOrd="0" presId="urn:microsoft.com/office/officeart/2005/8/layout/list1"/>
    <dgm:cxn modelId="{034E3AE3-EEEF-4F73-930C-B07137D08C5F}" type="presOf" srcId="{B94A9E7F-1BC2-4091-AA23-82778591D92C}" destId="{AB3A2E39-A6AD-4E06-95D3-1A7203834C55}" srcOrd="1" destOrd="0" presId="urn:microsoft.com/office/officeart/2005/8/layout/list1"/>
    <dgm:cxn modelId="{91218EB2-5BDB-48C1-9656-B8519E17BDD4}" type="presOf" srcId="{C35B9F7A-F16C-4FBE-BD92-E49979D9ED4B}" destId="{EB2DA450-965D-4AF5-BA39-F29736C53BCE}" srcOrd="1" destOrd="0" presId="urn:microsoft.com/office/officeart/2005/8/layout/list1"/>
    <dgm:cxn modelId="{96698793-5360-40A3-8974-5B176902BF87}" type="presOf" srcId="{AEFCDF67-A0CE-4867-B016-9C896E4F9157}" destId="{9D78A286-CA73-440C-95F2-DAF433350536}" srcOrd="0" destOrd="0" presId="urn:microsoft.com/office/officeart/2005/8/layout/list1"/>
    <dgm:cxn modelId="{2ED06E62-0B07-414B-9EAA-E9C52FA96CF6}" type="presOf" srcId="{48F343CB-9059-42D1-ACF3-EA8F4AD029E7}" destId="{99B0EAA9-48BF-44DF-B6A2-D6EADE9BC075}" srcOrd="1" destOrd="0" presId="urn:microsoft.com/office/officeart/2005/8/layout/list1"/>
    <dgm:cxn modelId="{E8E89DF9-21E2-4896-859F-AF931EF77483}" srcId="{64AE7280-D562-4600-85E1-C309B52C4D3F}" destId="{4F2D2259-028E-4DF7-914D-C66BEBF52AF2}" srcOrd="7" destOrd="0" parTransId="{24DCE7CA-915A-4BF4-89BF-AFD2131F3224}" sibTransId="{8E2329D3-5B90-4F6C-87A2-97B825844B5C}"/>
    <dgm:cxn modelId="{A6D2CBE2-04A9-4C0F-94A5-6DA2334F9B30}" srcId="{64AE7280-D562-4600-85E1-C309B52C4D3F}" destId="{B94A9E7F-1BC2-4091-AA23-82778591D92C}" srcOrd="0" destOrd="0" parTransId="{500A1181-2A7F-446E-A12B-C6DD77620CC6}" sibTransId="{D6284E2E-0759-4E76-B24F-785756FFDE9F}"/>
    <dgm:cxn modelId="{680AE03D-5650-45B2-B557-9499A4EC9AEA}" srcId="{64AE7280-D562-4600-85E1-C309B52C4D3F}" destId="{C35B9F7A-F16C-4FBE-BD92-E49979D9ED4B}" srcOrd="9" destOrd="0" parTransId="{F508B7AC-FCD3-40A7-AE8B-8378D34F4FF5}" sibTransId="{96F373AF-7300-45ED-9743-3FA76CEE044E}"/>
    <dgm:cxn modelId="{F65FE48D-AB89-457F-97C4-E3DD32A9DBF2}" type="presOf" srcId="{B94A9E7F-1BC2-4091-AA23-82778591D92C}" destId="{2EF95E7E-2260-4155-9E02-0399A49E908D}" srcOrd="0" destOrd="0" presId="urn:microsoft.com/office/officeart/2005/8/layout/list1"/>
    <dgm:cxn modelId="{1072D6EB-964C-4424-A37A-4B77D6F00977}" type="presOf" srcId="{48F343CB-9059-42D1-ACF3-EA8F4AD029E7}" destId="{171E222D-9BBA-4D3B-8803-A9FE92EC36AC}" srcOrd="0" destOrd="0" presId="urn:microsoft.com/office/officeart/2005/8/layout/list1"/>
    <dgm:cxn modelId="{C3E9E4F3-A758-44C1-A2D1-91A6F82E2573}" srcId="{64AE7280-D562-4600-85E1-C309B52C4D3F}" destId="{56A00882-2EFF-495E-B312-905D1822EAB5}" srcOrd="3" destOrd="0" parTransId="{C2B8C46F-26BF-4E0C-A1A7-D7C091A9FBF3}" sibTransId="{912E9E29-874B-40BA-8932-DC5B149DEFF5}"/>
    <dgm:cxn modelId="{528B48B1-27BE-4629-B59D-3CB853185169}" type="presOf" srcId="{DDD52C54-EB42-4520-834F-1EC9BDDDEA73}" destId="{B8758909-6322-4B51-903F-47E92B7C64B0}" srcOrd="1" destOrd="0" presId="urn:microsoft.com/office/officeart/2005/8/layout/list1"/>
    <dgm:cxn modelId="{DA8D7223-1027-41FE-8072-32845043832E}" srcId="{64AE7280-D562-4600-85E1-C309B52C4D3F}" destId="{DDD52C54-EB42-4520-834F-1EC9BDDDEA73}" srcOrd="5" destOrd="0" parTransId="{54B4FBEF-9A2E-4603-8939-72A607AA1EFF}" sibTransId="{0BA6BDD8-671C-4E18-B4B5-03F5C07097E4}"/>
    <dgm:cxn modelId="{2F607670-D888-4EEA-938F-FE85E5512BFA}" type="presOf" srcId="{4F2D2259-028E-4DF7-914D-C66BEBF52AF2}" destId="{05904677-4E85-4284-9D33-D1EBD8EF457C}" srcOrd="0" destOrd="0" presId="urn:microsoft.com/office/officeart/2005/8/layout/list1"/>
    <dgm:cxn modelId="{92213DFC-4209-4761-984A-12F11F143895}" type="presOf" srcId="{DDD52C54-EB42-4520-834F-1EC9BDDDEA73}" destId="{746BF748-5D51-41EB-820E-3C2E1C0DF217}" srcOrd="0" destOrd="0" presId="urn:microsoft.com/office/officeart/2005/8/layout/list1"/>
    <dgm:cxn modelId="{0DC73BEA-499B-4A17-8A1B-0179F06973AA}" srcId="{64AE7280-D562-4600-85E1-C309B52C4D3F}" destId="{48FC46E4-0F8B-4EE5-B63A-2CBADE0AFE1A}" srcOrd="1" destOrd="0" parTransId="{4EDBD8E0-B1CB-469D-8A8C-75F68201D3F9}" sibTransId="{6E1144E1-3703-4F19-89EB-703AC1938F84}"/>
    <dgm:cxn modelId="{60CBB6C6-AF54-4298-90FC-3457C756F7BF}" type="presOf" srcId="{4F2D2259-028E-4DF7-914D-C66BEBF52AF2}" destId="{1AEA345F-E5AB-4661-AF67-B300A385EB31}" srcOrd="1" destOrd="0" presId="urn:microsoft.com/office/officeart/2005/8/layout/list1"/>
    <dgm:cxn modelId="{CC75DFEF-A046-4CA0-87CB-FCB11B080914}" type="presOf" srcId="{69476CE5-FB0B-41C7-A3CA-D8880F06B467}" destId="{FE98D3E4-80F1-49F4-B41E-2BD1B53E2037}" srcOrd="1" destOrd="0" presId="urn:microsoft.com/office/officeart/2005/8/layout/list1"/>
    <dgm:cxn modelId="{AEC9D25E-492B-49DF-AFD1-9E7FA47A0FA6}" type="presOf" srcId="{C35B9F7A-F16C-4FBE-BD92-E49979D9ED4B}" destId="{B4F747E6-CBE4-4E76-ADA1-82E8AD94B758}" srcOrd="0" destOrd="0" presId="urn:microsoft.com/office/officeart/2005/8/layout/list1"/>
    <dgm:cxn modelId="{4E143E98-6043-4730-88BA-D273F487EE8A}" srcId="{64AE7280-D562-4600-85E1-C309B52C4D3F}" destId="{48F343CB-9059-42D1-ACF3-EA8F4AD029E7}" srcOrd="8" destOrd="0" parTransId="{F3457887-B778-43EA-B2D8-1B8FE2B8027E}" sibTransId="{7482FFC9-1F64-414F-B041-C1460A5A9083}"/>
    <dgm:cxn modelId="{D25E05AB-707C-4AC1-BCEE-231A3441C438}" srcId="{64AE7280-D562-4600-85E1-C309B52C4D3F}" destId="{69476CE5-FB0B-41C7-A3CA-D8880F06B467}" srcOrd="2" destOrd="0" parTransId="{4BFE698B-89D8-4CEA-82B6-0E3083756CC2}" sibTransId="{AAACF857-8F66-4035-B7B4-735E7BB8A314}"/>
    <dgm:cxn modelId="{DCDA899B-E63F-4973-A39D-390B4516DCAB}" type="presOf" srcId="{56A00882-2EFF-495E-B312-905D1822EAB5}" destId="{5AB9E0CD-ED4D-4EC9-A53A-CF6C37292EE0}" srcOrd="1" destOrd="0" presId="urn:microsoft.com/office/officeart/2005/8/layout/list1"/>
    <dgm:cxn modelId="{1705A857-124F-4680-8748-135BA68F2520}" type="presOf" srcId="{69476CE5-FB0B-41C7-A3CA-D8880F06B467}" destId="{561A6809-302B-4BB0-8325-41C2EF2A9CAF}" srcOrd="0" destOrd="0" presId="urn:microsoft.com/office/officeart/2005/8/layout/list1"/>
    <dgm:cxn modelId="{4C63058F-B45D-4022-8C81-49C85104C9BA}" type="presOf" srcId="{AEFCDF67-A0CE-4867-B016-9C896E4F9157}" destId="{C28F56A0-C006-46AA-8744-65867FF3DB0B}" srcOrd="1" destOrd="0" presId="urn:microsoft.com/office/officeart/2005/8/layout/list1"/>
    <dgm:cxn modelId="{DCD817ED-F2E3-421C-94B6-38FC4EFB5965}" srcId="{64AE7280-D562-4600-85E1-C309B52C4D3F}" destId="{96D00DB9-BE28-4FA2-A040-34BB4A5FCF5A}" srcOrd="4" destOrd="0" parTransId="{E570A7E9-BA82-4483-BD5A-D977FD838208}" sibTransId="{560BD511-3CB6-4FC1-AFED-A4AF102E5A5A}"/>
    <dgm:cxn modelId="{3D781800-6697-4220-846D-BF21B06D561A}" type="presOf" srcId="{56A00882-2EFF-495E-B312-905D1822EAB5}" destId="{B92FC171-48EA-416C-ACCB-400361C264B2}" srcOrd="0" destOrd="0" presId="urn:microsoft.com/office/officeart/2005/8/layout/list1"/>
    <dgm:cxn modelId="{47F2D674-F739-4EA5-B38A-ED3A34ADCCFA}" type="presOf" srcId="{48FC46E4-0F8B-4EE5-B63A-2CBADE0AFE1A}" destId="{8E178120-4D08-4867-A2ED-B3639FD456ED}" srcOrd="1" destOrd="0" presId="urn:microsoft.com/office/officeart/2005/8/layout/list1"/>
    <dgm:cxn modelId="{A82338C5-4E23-4029-B1F0-0AD2FAE57C28}" type="presOf" srcId="{96D00DB9-BE28-4FA2-A040-34BB4A5FCF5A}" destId="{58EF5EDB-5454-42A2-A497-DBE8BC3A2A93}" srcOrd="0" destOrd="0" presId="urn:microsoft.com/office/officeart/2005/8/layout/list1"/>
    <dgm:cxn modelId="{3752913A-612B-452B-97B3-09AC0E33DC7D}" type="presOf" srcId="{48FC46E4-0F8B-4EE5-B63A-2CBADE0AFE1A}" destId="{078A2EAD-B7C5-4D53-8A25-4788EFCE69FF}" srcOrd="0" destOrd="0" presId="urn:microsoft.com/office/officeart/2005/8/layout/list1"/>
    <dgm:cxn modelId="{AAC6DDDD-1DDA-40A0-B8B7-E262F202FDDC}" type="presOf" srcId="{96D00DB9-BE28-4FA2-A040-34BB4A5FCF5A}" destId="{51681F86-5450-471D-84A6-46942A98110E}" srcOrd="1" destOrd="0" presId="urn:microsoft.com/office/officeart/2005/8/layout/list1"/>
    <dgm:cxn modelId="{DBCD1A08-EEE8-432D-803A-7750667210F1}" srcId="{64AE7280-D562-4600-85E1-C309B52C4D3F}" destId="{AEFCDF67-A0CE-4867-B016-9C896E4F9157}" srcOrd="6" destOrd="0" parTransId="{242C6512-B207-4216-A757-C796C079057B}" sibTransId="{E96F56A2-95DA-45E2-A2C4-5EF3513CC5E3}"/>
    <dgm:cxn modelId="{A0F089A6-5B8A-4CF8-8FEB-DF7F01B96F3E}" type="presParOf" srcId="{5F498A72-5D4D-4565-A22E-20F37245B2FD}" destId="{2CD12363-8B11-4F21-AA6B-D9D11204BD63}" srcOrd="0" destOrd="0" presId="urn:microsoft.com/office/officeart/2005/8/layout/list1"/>
    <dgm:cxn modelId="{F53AFBF4-604A-4379-BDBF-29CA9293D0FF}" type="presParOf" srcId="{2CD12363-8B11-4F21-AA6B-D9D11204BD63}" destId="{2EF95E7E-2260-4155-9E02-0399A49E908D}" srcOrd="0" destOrd="0" presId="urn:microsoft.com/office/officeart/2005/8/layout/list1"/>
    <dgm:cxn modelId="{44873A35-74D1-48CC-A0AC-642658C9A9E0}" type="presParOf" srcId="{2CD12363-8B11-4F21-AA6B-D9D11204BD63}" destId="{AB3A2E39-A6AD-4E06-95D3-1A7203834C55}" srcOrd="1" destOrd="0" presId="urn:microsoft.com/office/officeart/2005/8/layout/list1"/>
    <dgm:cxn modelId="{9DBB4675-A821-43F7-BF50-763CFB11C235}" type="presParOf" srcId="{5F498A72-5D4D-4565-A22E-20F37245B2FD}" destId="{5DE2D0B4-A541-449A-8EA6-126B4A104AD5}" srcOrd="1" destOrd="0" presId="urn:microsoft.com/office/officeart/2005/8/layout/list1"/>
    <dgm:cxn modelId="{9A9827A7-1232-4D94-8AF0-33B4590FDE6E}" type="presParOf" srcId="{5F498A72-5D4D-4565-A22E-20F37245B2FD}" destId="{BFF98807-EF7C-4F95-9369-09ACA5B12D75}" srcOrd="2" destOrd="0" presId="urn:microsoft.com/office/officeart/2005/8/layout/list1"/>
    <dgm:cxn modelId="{13CF84C8-1EF1-4C17-B962-672B75BC3C3F}" type="presParOf" srcId="{5F498A72-5D4D-4565-A22E-20F37245B2FD}" destId="{CB4F7751-8E20-4EB1-8E91-A2FA2BA83850}" srcOrd="3" destOrd="0" presId="urn:microsoft.com/office/officeart/2005/8/layout/list1"/>
    <dgm:cxn modelId="{374E62F9-E108-4E2E-8488-73A821346199}" type="presParOf" srcId="{5F498A72-5D4D-4565-A22E-20F37245B2FD}" destId="{D600CADB-526E-4950-83FA-BFEE65BC1B39}" srcOrd="4" destOrd="0" presId="urn:microsoft.com/office/officeart/2005/8/layout/list1"/>
    <dgm:cxn modelId="{2E3D7DCD-79F8-4D1B-8308-87BECECE2243}" type="presParOf" srcId="{D600CADB-526E-4950-83FA-BFEE65BC1B39}" destId="{078A2EAD-B7C5-4D53-8A25-4788EFCE69FF}" srcOrd="0" destOrd="0" presId="urn:microsoft.com/office/officeart/2005/8/layout/list1"/>
    <dgm:cxn modelId="{B63863E9-BEEF-4FD6-A031-3D0F7E772CDF}" type="presParOf" srcId="{D600CADB-526E-4950-83FA-BFEE65BC1B39}" destId="{8E178120-4D08-4867-A2ED-B3639FD456ED}" srcOrd="1" destOrd="0" presId="urn:microsoft.com/office/officeart/2005/8/layout/list1"/>
    <dgm:cxn modelId="{ADBEDA80-DCDB-4AC8-B799-A129EBFE0470}" type="presParOf" srcId="{5F498A72-5D4D-4565-A22E-20F37245B2FD}" destId="{9CF66220-C797-4377-9CF9-BE85EAB3778C}" srcOrd="5" destOrd="0" presId="urn:microsoft.com/office/officeart/2005/8/layout/list1"/>
    <dgm:cxn modelId="{4CD53E92-E738-4A0E-882E-4A7C2BC9ED65}" type="presParOf" srcId="{5F498A72-5D4D-4565-A22E-20F37245B2FD}" destId="{47247818-276D-4BC9-BBEF-26AE25134A79}" srcOrd="6" destOrd="0" presId="urn:microsoft.com/office/officeart/2005/8/layout/list1"/>
    <dgm:cxn modelId="{31E66B1F-EB6E-4D50-8BA4-A44F15164EA0}" type="presParOf" srcId="{5F498A72-5D4D-4565-A22E-20F37245B2FD}" destId="{5EC55CB6-899C-48CD-97CC-1E65AD17213B}" srcOrd="7" destOrd="0" presId="urn:microsoft.com/office/officeart/2005/8/layout/list1"/>
    <dgm:cxn modelId="{4A702C7D-C653-43A8-8B6A-992B4160DC90}" type="presParOf" srcId="{5F498A72-5D4D-4565-A22E-20F37245B2FD}" destId="{B9EE3E28-A404-4C59-9043-CF366F6530AF}" srcOrd="8" destOrd="0" presId="urn:microsoft.com/office/officeart/2005/8/layout/list1"/>
    <dgm:cxn modelId="{67EFD34C-C15C-4E69-8C52-E31F7D46F95F}" type="presParOf" srcId="{B9EE3E28-A404-4C59-9043-CF366F6530AF}" destId="{561A6809-302B-4BB0-8325-41C2EF2A9CAF}" srcOrd="0" destOrd="0" presId="urn:microsoft.com/office/officeart/2005/8/layout/list1"/>
    <dgm:cxn modelId="{56D5DD29-31CC-4153-A7A6-671DFE843752}" type="presParOf" srcId="{B9EE3E28-A404-4C59-9043-CF366F6530AF}" destId="{FE98D3E4-80F1-49F4-B41E-2BD1B53E2037}" srcOrd="1" destOrd="0" presId="urn:microsoft.com/office/officeart/2005/8/layout/list1"/>
    <dgm:cxn modelId="{597EF31F-7DCB-4F03-9E34-41DCFB47F6BA}" type="presParOf" srcId="{5F498A72-5D4D-4565-A22E-20F37245B2FD}" destId="{24511C40-D8D0-48AA-BA71-74748071C59A}" srcOrd="9" destOrd="0" presId="urn:microsoft.com/office/officeart/2005/8/layout/list1"/>
    <dgm:cxn modelId="{F42C078E-AAF1-4A3E-BA3F-ECC56D3DFE4F}" type="presParOf" srcId="{5F498A72-5D4D-4565-A22E-20F37245B2FD}" destId="{BCE01305-4B55-4977-957C-51966C6F65F7}" srcOrd="10" destOrd="0" presId="urn:microsoft.com/office/officeart/2005/8/layout/list1"/>
    <dgm:cxn modelId="{D9D2F9DB-7B74-4106-84CE-899AD6E748D0}" type="presParOf" srcId="{5F498A72-5D4D-4565-A22E-20F37245B2FD}" destId="{4C303389-B399-4BB6-A4DD-D921D2D30B15}" srcOrd="11" destOrd="0" presId="urn:microsoft.com/office/officeart/2005/8/layout/list1"/>
    <dgm:cxn modelId="{AC7081E7-EAC7-4E3C-81F5-08C9FE40197E}" type="presParOf" srcId="{5F498A72-5D4D-4565-A22E-20F37245B2FD}" destId="{F36CC88A-D841-4B37-A669-598FA3FC19E4}" srcOrd="12" destOrd="0" presId="urn:microsoft.com/office/officeart/2005/8/layout/list1"/>
    <dgm:cxn modelId="{33C59525-962E-484C-B886-939432781FF6}" type="presParOf" srcId="{F36CC88A-D841-4B37-A669-598FA3FC19E4}" destId="{B92FC171-48EA-416C-ACCB-400361C264B2}" srcOrd="0" destOrd="0" presId="urn:microsoft.com/office/officeart/2005/8/layout/list1"/>
    <dgm:cxn modelId="{ED6F9A56-6472-48DF-B7F7-1E5E6693D3DA}" type="presParOf" srcId="{F36CC88A-D841-4B37-A669-598FA3FC19E4}" destId="{5AB9E0CD-ED4D-4EC9-A53A-CF6C37292EE0}" srcOrd="1" destOrd="0" presId="urn:microsoft.com/office/officeart/2005/8/layout/list1"/>
    <dgm:cxn modelId="{61C33BA9-4964-4324-B20A-1F713D950F27}" type="presParOf" srcId="{5F498A72-5D4D-4565-A22E-20F37245B2FD}" destId="{20506C91-4393-4B5B-97DB-426B44F2B43D}" srcOrd="13" destOrd="0" presId="urn:microsoft.com/office/officeart/2005/8/layout/list1"/>
    <dgm:cxn modelId="{30EFF751-063B-4C07-8F4D-7A1820EABCFD}" type="presParOf" srcId="{5F498A72-5D4D-4565-A22E-20F37245B2FD}" destId="{13209A18-724B-498F-B75B-07BDE4C6E663}" srcOrd="14" destOrd="0" presId="urn:microsoft.com/office/officeart/2005/8/layout/list1"/>
    <dgm:cxn modelId="{C8D1131E-BA32-4227-AEDF-B3FA757134A0}" type="presParOf" srcId="{5F498A72-5D4D-4565-A22E-20F37245B2FD}" destId="{5EBED3F7-E6F5-46A0-A59F-9F0D65B3505B}" srcOrd="15" destOrd="0" presId="urn:microsoft.com/office/officeart/2005/8/layout/list1"/>
    <dgm:cxn modelId="{C70482EA-7559-41E4-B2B1-7A754139A0B0}" type="presParOf" srcId="{5F498A72-5D4D-4565-A22E-20F37245B2FD}" destId="{D20AED94-358E-45CC-9C27-186052D8557C}" srcOrd="16" destOrd="0" presId="urn:microsoft.com/office/officeart/2005/8/layout/list1"/>
    <dgm:cxn modelId="{0AD2855C-D1AC-4CBA-AB72-3CF47D59B0AE}" type="presParOf" srcId="{D20AED94-358E-45CC-9C27-186052D8557C}" destId="{58EF5EDB-5454-42A2-A497-DBE8BC3A2A93}" srcOrd="0" destOrd="0" presId="urn:microsoft.com/office/officeart/2005/8/layout/list1"/>
    <dgm:cxn modelId="{2B8449FB-F51C-48F0-8733-4E7C54EB1A6E}" type="presParOf" srcId="{D20AED94-358E-45CC-9C27-186052D8557C}" destId="{51681F86-5450-471D-84A6-46942A98110E}" srcOrd="1" destOrd="0" presId="urn:microsoft.com/office/officeart/2005/8/layout/list1"/>
    <dgm:cxn modelId="{1652C97B-47F4-43C4-A775-4DC697537C92}" type="presParOf" srcId="{5F498A72-5D4D-4565-A22E-20F37245B2FD}" destId="{56A485CD-F30E-4ACA-AAA9-050275728530}" srcOrd="17" destOrd="0" presId="urn:microsoft.com/office/officeart/2005/8/layout/list1"/>
    <dgm:cxn modelId="{1B11CD4A-5B89-4490-811C-87DCBCDF13A5}" type="presParOf" srcId="{5F498A72-5D4D-4565-A22E-20F37245B2FD}" destId="{CB69BBBD-6614-4108-BCEE-F7DE106B87C5}" srcOrd="18" destOrd="0" presId="urn:microsoft.com/office/officeart/2005/8/layout/list1"/>
    <dgm:cxn modelId="{8972DA14-6D3B-4B4B-BB83-F85F7B4449B9}" type="presParOf" srcId="{5F498A72-5D4D-4565-A22E-20F37245B2FD}" destId="{E7510238-2314-48FF-8E7D-0751D28C4788}" srcOrd="19" destOrd="0" presId="urn:microsoft.com/office/officeart/2005/8/layout/list1"/>
    <dgm:cxn modelId="{971E7D00-3695-49FB-AAE9-CA2A018470B5}" type="presParOf" srcId="{5F498A72-5D4D-4565-A22E-20F37245B2FD}" destId="{331D31DD-B9D2-4C08-844E-5FB8BB8EEBC3}" srcOrd="20" destOrd="0" presId="urn:microsoft.com/office/officeart/2005/8/layout/list1"/>
    <dgm:cxn modelId="{00E3BAF3-6270-4DE4-A839-ECE6961F3FC1}" type="presParOf" srcId="{331D31DD-B9D2-4C08-844E-5FB8BB8EEBC3}" destId="{746BF748-5D51-41EB-820E-3C2E1C0DF217}" srcOrd="0" destOrd="0" presId="urn:microsoft.com/office/officeart/2005/8/layout/list1"/>
    <dgm:cxn modelId="{B7333B89-E823-427A-9493-73EB6B91DD8E}" type="presParOf" srcId="{331D31DD-B9D2-4C08-844E-5FB8BB8EEBC3}" destId="{B8758909-6322-4B51-903F-47E92B7C64B0}" srcOrd="1" destOrd="0" presId="urn:microsoft.com/office/officeart/2005/8/layout/list1"/>
    <dgm:cxn modelId="{B9BA41B4-0C35-4E4E-B7F4-655A54AB73CF}" type="presParOf" srcId="{5F498A72-5D4D-4565-A22E-20F37245B2FD}" destId="{666C5E70-3E1B-4739-BE7B-D8098797FBBC}" srcOrd="21" destOrd="0" presId="urn:microsoft.com/office/officeart/2005/8/layout/list1"/>
    <dgm:cxn modelId="{7EDD3A25-8417-45EA-BCA3-DD4105623A9A}" type="presParOf" srcId="{5F498A72-5D4D-4565-A22E-20F37245B2FD}" destId="{AD769A16-81A4-4638-89FD-69DDE5E201A6}" srcOrd="22" destOrd="0" presId="urn:microsoft.com/office/officeart/2005/8/layout/list1"/>
    <dgm:cxn modelId="{DEE6DD44-9E69-4DD8-84A9-A15C7EAE7F87}" type="presParOf" srcId="{5F498A72-5D4D-4565-A22E-20F37245B2FD}" destId="{D27E3CBB-452A-4717-BA50-0BB8B0069CB7}" srcOrd="23" destOrd="0" presId="urn:microsoft.com/office/officeart/2005/8/layout/list1"/>
    <dgm:cxn modelId="{F4217EA4-9DE8-4F59-AE0D-FF8D421257E1}" type="presParOf" srcId="{5F498A72-5D4D-4565-A22E-20F37245B2FD}" destId="{246F7291-0504-4DB6-A57E-999B1EA62676}" srcOrd="24" destOrd="0" presId="urn:microsoft.com/office/officeart/2005/8/layout/list1"/>
    <dgm:cxn modelId="{9622C378-12D0-486B-A1D2-F2838BEE603D}" type="presParOf" srcId="{246F7291-0504-4DB6-A57E-999B1EA62676}" destId="{9D78A286-CA73-440C-95F2-DAF433350536}" srcOrd="0" destOrd="0" presId="urn:microsoft.com/office/officeart/2005/8/layout/list1"/>
    <dgm:cxn modelId="{5F753608-74CD-411F-9D89-4F4B450D0086}" type="presParOf" srcId="{246F7291-0504-4DB6-A57E-999B1EA62676}" destId="{C28F56A0-C006-46AA-8744-65867FF3DB0B}" srcOrd="1" destOrd="0" presId="urn:microsoft.com/office/officeart/2005/8/layout/list1"/>
    <dgm:cxn modelId="{70726DB7-48BE-405A-9500-2A0880954936}" type="presParOf" srcId="{5F498A72-5D4D-4565-A22E-20F37245B2FD}" destId="{4DD78E4C-58D6-4F1A-83F9-05D0EA8850A2}" srcOrd="25" destOrd="0" presId="urn:microsoft.com/office/officeart/2005/8/layout/list1"/>
    <dgm:cxn modelId="{C879556B-FDD3-496E-B4FE-48B62E7CD16F}" type="presParOf" srcId="{5F498A72-5D4D-4565-A22E-20F37245B2FD}" destId="{8DDDB5FE-B136-4896-BDD7-A29BA7475CD0}" srcOrd="26" destOrd="0" presId="urn:microsoft.com/office/officeart/2005/8/layout/list1"/>
    <dgm:cxn modelId="{56F64CB8-D4F7-40EB-A87A-69946CD71070}" type="presParOf" srcId="{5F498A72-5D4D-4565-A22E-20F37245B2FD}" destId="{BA0A5648-F8F0-486F-85BB-A8A1B2933FE2}" srcOrd="27" destOrd="0" presId="urn:microsoft.com/office/officeart/2005/8/layout/list1"/>
    <dgm:cxn modelId="{7FABBCE8-E8A8-4866-8BC2-D9357D905440}" type="presParOf" srcId="{5F498A72-5D4D-4565-A22E-20F37245B2FD}" destId="{BF972263-8550-4A4C-87E6-3D57646E2135}" srcOrd="28" destOrd="0" presId="urn:microsoft.com/office/officeart/2005/8/layout/list1"/>
    <dgm:cxn modelId="{C4C7D0E9-78A4-4CE7-8FC3-89C6234651C2}" type="presParOf" srcId="{BF972263-8550-4A4C-87E6-3D57646E2135}" destId="{05904677-4E85-4284-9D33-D1EBD8EF457C}" srcOrd="0" destOrd="0" presId="urn:microsoft.com/office/officeart/2005/8/layout/list1"/>
    <dgm:cxn modelId="{BB20E179-7417-465D-A8E1-1C6897D6FAA1}" type="presParOf" srcId="{BF972263-8550-4A4C-87E6-3D57646E2135}" destId="{1AEA345F-E5AB-4661-AF67-B300A385EB31}" srcOrd="1" destOrd="0" presId="urn:microsoft.com/office/officeart/2005/8/layout/list1"/>
    <dgm:cxn modelId="{FC6B9290-B152-484A-A5C7-97AC460262BD}" type="presParOf" srcId="{5F498A72-5D4D-4565-A22E-20F37245B2FD}" destId="{04E0DCFF-8620-48D5-ACF8-E4E1C43081FE}" srcOrd="29" destOrd="0" presId="urn:microsoft.com/office/officeart/2005/8/layout/list1"/>
    <dgm:cxn modelId="{2B1E2FD9-C733-424F-8056-2EB931A23231}" type="presParOf" srcId="{5F498A72-5D4D-4565-A22E-20F37245B2FD}" destId="{815C7414-340A-4427-B0F5-89202724981D}" srcOrd="30" destOrd="0" presId="urn:microsoft.com/office/officeart/2005/8/layout/list1"/>
    <dgm:cxn modelId="{2C741A59-EA9D-4095-A931-DD7E0C7418A0}" type="presParOf" srcId="{5F498A72-5D4D-4565-A22E-20F37245B2FD}" destId="{1B2F5FA3-622D-47F2-96EE-A520104ACBBF}" srcOrd="31" destOrd="0" presId="urn:microsoft.com/office/officeart/2005/8/layout/list1"/>
    <dgm:cxn modelId="{309AE730-C5F5-4D0E-AF5F-612AA180A555}" type="presParOf" srcId="{5F498A72-5D4D-4565-A22E-20F37245B2FD}" destId="{725EE140-A25B-4389-BA1E-941147B312B0}" srcOrd="32" destOrd="0" presId="urn:microsoft.com/office/officeart/2005/8/layout/list1"/>
    <dgm:cxn modelId="{DC6CFA43-1C2C-4AC7-ADA3-2546C24BD281}" type="presParOf" srcId="{725EE140-A25B-4389-BA1E-941147B312B0}" destId="{171E222D-9BBA-4D3B-8803-A9FE92EC36AC}" srcOrd="0" destOrd="0" presId="urn:microsoft.com/office/officeart/2005/8/layout/list1"/>
    <dgm:cxn modelId="{2E90DDBA-2810-467A-91FE-9A1B3CE770F6}" type="presParOf" srcId="{725EE140-A25B-4389-BA1E-941147B312B0}" destId="{99B0EAA9-48BF-44DF-B6A2-D6EADE9BC075}" srcOrd="1" destOrd="0" presId="urn:microsoft.com/office/officeart/2005/8/layout/list1"/>
    <dgm:cxn modelId="{DFB4B129-E914-41E1-8B8D-FC547E39595A}" type="presParOf" srcId="{5F498A72-5D4D-4565-A22E-20F37245B2FD}" destId="{D2E52DE9-AE0E-454A-BBAC-581DFC61CF9B}" srcOrd="33" destOrd="0" presId="urn:microsoft.com/office/officeart/2005/8/layout/list1"/>
    <dgm:cxn modelId="{7CCA627E-5421-4A11-A22B-27FA93D3BE1E}" type="presParOf" srcId="{5F498A72-5D4D-4565-A22E-20F37245B2FD}" destId="{80B9A276-1173-4257-899C-AEF4603DB25E}" srcOrd="34" destOrd="0" presId="urn:microsoft.com/office/officeart/2005/8/layout/list1"/>
    <dgm:cxn modelId="{0B770F78-5302-4D05-8D11-315F42D62A26}" type="presParOf" srcId="{5F498A72-5D4D-4565-A22E-20F37245B2FD}" destId="{A6AEF586-0030-4B16-BE7D-FE5A10EF6F0F}" srcOrd="35" destOrd="0" presId="urn:microsoft.com/office/officeart/2005/8/layout/list1"/>
    <dgm:cxn modelId="{D3E97BEF-1048-43D4-99F1-3F0FEE6C7D36}" type="presParOf" srcId="{5F498A72-5D4D-4565-A22E-20F37245B2FD}" destId="{B7EB0953-AFD1-4F2E-A0D4-56245006E58A}" srcOrd="36" destOrd="0" presId="urn:microsoft.com/office/officeart/2005/8/layout/list1"/>
    <dgm:cxn modelId="{048A673D-CE21-43F8-90B5-358173F881CA}" type="presParOf" srcId="{B7EB0953-AFD1-4F2E-A0D4-56245006E58A}" destId="{B4F747E6-CBE4-4E76-ADA1-82E8AD94B758}" srcOrd="0" destOrd="0" presId="urn:microsoft.com/office/officeart/2005/8/layout/list1"/>
    <dgm:cxn modelId="{AF8AA7E5-5239-40F4-9FC2-DC268A9A7DC8}" type="presParOf" srcId="{B7EB0953-AFD1-4F2E-A0D4-56245006E58A}" destId="{EB2DA450-965D-4AF5-BA39-F29736C53BCE}" srcOrd="1" destOrd="0" presId="urn:microsoft.com/office/officeart/2005/8/layout/list1"/>
    <dgm:cxn modelId="{5B9C387F-38EE-4A09-BDE0-7F8F1D2CABF3}" type="presParOf" srcId="{5F498A72-5D4D-4565-A22E-20F37245B2FD}" destId="{8ED20BB8-3063-413F-86AF-FCA4FF7A39F4}" srcOrd="37" destOrd="0" presId="urn:microsoft.com/office/officeart/2005/8/layout/list1"/>
    <dgm:cxn modelId="{33654EE8-C07B-49CC-B2DB-649AA9567D6E}" type="presParOf" srcId="{5F498A72-5D4D-4565-A22E-20F37245B2FD}" destId="{C5677561-7F14-40D9-9524-5AAB8773BBBE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3487D6-EF04-4127-87D2-671A0EA650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ED0BD-C2DE-4BC6-A885-2319280E792D}">
      <dgm:prSet phldrT="[Текст]" custT="1"/>
      <dgm:spPr>
        <a:ln>
          <a:solidFill>
            <a:srgbClr val="CC9D8E"/>
          </a:solidFill>
        </a:ln>
      </dgm:spPr>
      <dgm:t>
        <a:bodyPr/>
        <a:lstStyle/>
        <a:p>
          <a:pPr algn="ctr"/>
          <a:r>
            <a:rPr lang="ru-RU" sz="28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несовершеннолетних, находящихся в учреждениях с круглосуточным пребыванием</a:t>
          </a:r>
          <a:endParaRPr lang="ru-RU" sz="2800" b="0" i="0" kern="12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E19AA80-992B-4447-9986-1EF64D0969A7}" type="parTrans" cxnId="{4C04A1C9-3F41-45E5-88CF-C9C222898C89}">
      <dgm:prSet/>
      <dgm:spPr/>
      <dgm:t>
        <a:bodyPr/>
        <a:lstStyle/>
        <a:p>
          <a:endParaRPr lang="ru-RU"/>
        </a:p>
      </dgm:t>
    </dgm:pt>
    <dgm:pt modelId="{A269768A-EAA2-41DB-8138-87C58E0BAE5E}" type="sibTrans" cxnId="{4C04A1C9-3F41-45E5-88CF-C9C222898C89}">
      <dgm:prSet/>
      <dgm:spPr/>
      <dgm:t>
        <a:bodyPr/>
        <a:lstStyle/>
        <a:p>
          <a:endParaRPr lang="ru-RU"/>
        </a:p>
      </dgm:t>
    </dgm:pt>
    <dgm:pt modelId="{7020E0AA-4A39-4A26-9B43-9FC3696D279F}">
      <dgm:prSet custT="1"/>
      <dgm:spPr>
        <a:ln>
          <a:solidFill>
            <a:srgbClr val="CC9D8E"/>
          </a:solidFill>
        </a:ln>
      </dgm:spPr>
      <dgm:t>
        <a:bodyPr/>
        <a:lstStyle/>
        <a:p>
          <a:r>
            <a:rPr lang="ru-RU" sz="2400" b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самовольные уходы к родителям</a:t>
          </a:r>
        </a:p>
      </dgm:t>
    </dgm:pt>
    <dgm:pt modelId="{9F232C52-0BBE-4A74-94BE-8607827203FF}" type="parTrans" cxnId="{43313844-A51F-43D4-A4A0-99ACE4234AC5}">
      <dgm:prSet/>
      <dgm:spPr/>
      <dgm:t>
        <a:bodyPr/>
        <a:lstStyle/>
        <a:p>
          <a:endParaRPr lang="ru-RU"/>
        </a:p>
      </dgm:t>
    </dgm:pt>
    <dgm:pt modelId="{2D4AB5D2-5164-45ED-B7DF-DE408A52C09D}" type="sibTrans" cxnId="{43313844-A51F-43D4-A4A0-99ACE4234AC5}">
      <dgm:prSet/>
      <dgm:spPr/>
      <dgm:t>
        <a:bodyPr/>
        <a:lstStyle/>
        <a:p>
          <a:endParaRPr lang="ru-RU"/>
        </a:p>
      </dgm:t>
    </dgm:pt>
    <dgm:pt modelId="{BE215FC2-B9E0-484A-856F-2D394C81FAC6}">
      <dgm:prSet custT="1"/>
      <dgm:spPr>
        <a:ln>
          <a:solidFill>
            <a:srgbClr val="CC9D8E"/>
          </a:solidFill>
        </a:ln>
      </dgm:spPr>
      <dgm:t>
        <a:bodyPr/>
        <a:lstStyle/>
        <a:p>
          <a:r>
            <a:rPr lang="ru-RU" sz="2400" b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уходы детей, связанные с педагогической некомпетентностью</a:t>
          </a:r>
        </a:p>
      </dgm:t>
    </dgm:pt>
    <dgm:pt modelId="{3379157F-1A2D-4FB0-9474-7A65517E9796}" type="parTrans" cxnId="{D13AF2A8-0400-4119-904C-12584C911B3B}">
      <dgm:prSet/>
      <dgm:spPr/>
      <dgm:t>
        <a:bodyPr/>
        <a:lstStyle/>
        <a:p>
          <a:endParaRPr lang="ru-RU"/>
        </a:p>
      </dgm:t>
    </dgm:pt>
    <dgm:pt modelId="{F7644A26-4E9E-45AA-A8DE-B45B357922C0}" type="sibTrans" cxnId="{D13AF2A8-0400-4119-904C-12584C911B3B}">
      <dgm:prSet/>
      <dgm:spPr/>
      <dgm:t>
        <a:bodyPr/>
        <a:lstStyle/>
        <a:p>
          <a:endParaRPr lang="ru-RU"/>
        </a:p>
      </dgm:t>
    </dgm:pt>
    <dgm:pt modelId="{72432D54-4676-42B4-9E35-FA9E95B4E57B}">
      <dgm:prSet custT="1"/>
      <dgm:spPr>
        <a:ln>
          <a:solidFill>
            <a:srgbClr val="CC9D8E"/>
          </a:solidFill>
        </a:ln>
      </dgm:spPr>
      <dgm:t>
        <a:bodyPr/>
        <a:lstStyle/>
        <a:p>
          <a:r>
            <a:rPr lang="ru-RU" sz="2400" b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уходы к старым друзьям </a:t>
          </a:r>
        </a:p>
      </dgm:t>
    </dgm:pt>
    <dgm:pt modelId="{235320F7-20C3-44E0-9267-301AC8555C08}" type="parTrans" cxnId="{FD905BAE-3E01-4D80-A6D1-CADCCBFB527D}">
      <dgm:prSet/>
      <dgm:spPr/>
      <dgm:t>
        <a:bodyPr/>
        <a:lstStyle/>
        <a:p>
          <a:endParaRPr lang="ru-RU"/>
        </a:p>
      </dgm:t>
    </dgm:pt>
    <dgm:pt modelId="{F60EF889-49E6-4F49-8232-303657E03C7B}" type="sibTrans" cxnId="{FD905BAE-3E01-4D80-A6D1-CADCCBFB527D}">
      <dgm:prSet/>
      <dgm:spPr/>
      <dgm:t>
        <a:bodyPr/>
        <a:lstStyle/>
        <a:p>
          <a:endParaRPr lang="ru-RU"/>
        </a:p>
      </dgm:t>
    </dgm:pt>
    <dgm:pt modelId="{68BC19B6-8659-4FF9-884D-FC14161829F7}" type="pres">
      <dgm:prSet presAssocID="{A63487D6-EF04-4127-87D2-671A0EA650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C9EC4D-9D34-4AA4-939D-2CCECAA57927}" type="pres">
      <dgm:prSet presAssocID="{6DEED0BD-C2DE-4BC6-A885-2319280E792D}" presName="hierRoot1" presStyleCnt="0"/>
      <dgm:spPr/>
    </dgm:pt>
    <dgm:pt modelId="{497B8E4A-0458-4FED-B35A-B11C22645C73}" type="pres">
      <dgm:prSet presAssocID="{6DEED0BD-C2DE-4BC6-A885-2319280E792D}" presName="composite" presStyleCnt="0"/>
      <dgm:spPr/>
    </dgm:pt>
    <dgm:pt modelId="{30618382-D1A7-452B-8CF5-74FE5AB05FE1}" type="pres">
      <dgm:prSet presAssocID="{6DEED0BD-C2DE-4BC6-A885-2319280E792D}" presName="background" presStyleLbl="node0" presStyleIdx="0" presStyleCnt="4"/>
      <dgm:spPr/>
    </dgm:pt>
    <dgm:pt modelId="{A62B3BE9-D129-4EB4-A526-79149D031046}" type="pres">
      <dgm:prSet presAssocID="{6DEED0BD-C2DE-4BC6-A885-2319280E792D}" presName="text" presStyleLbl="fgAcc0" presStyleIdx="0" presStyleCnt="4" custScaleX="2000000" custScaleY="1421574" custLinFactX="700000" custLinFactY="-391444" custLinFactNeighborX="738173" custLinFactNeighborY="-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72255D-959E-404D-BE40-481AF393F0AD}" type="pres">
      <dgm:prSet presAssocID="{6DEED0BD-C2DE-4BC6-A885-2319280E792D}" presName="hierChild2" presStyleCnt="0"/>
      <dgm:spPr/>
    </dgm:pt>
    <dgm:pt modelId="{2A62A500-FAFE-4BB2-B5AA-96F3D4E4B4D4}" type="pres">
      <dgm:prSet presAssocID="{7020E0AA-4A39-4A26-9B43-9FC3696D279F}" presName="hierRoot1" presStyleCnt="0"/>
      <dgm:spPr/>
    </dgm:pt>
    <dgm:pt modelId="{A380DE64-DC7F-4367-9EC7-D72FED637F61}" type="pres">
      <dgm:prSet presAssocID="{7020E0AA-4A39-4A26-9B43-9FC3696D279F}" presName="composite" presStyleCnt="0"/>
      <dgm:spPr/>
    </dgm:pt>
    <dgm:pt modelId="{814CF398-55A9-4B6C-9196-2124AB42861C}" type="pres">
      <dgm:prSet presAssocID="{7020E0AA-4A39-4A26-9B43-9FC3696D279F}" presName="background" presStyleLbl="node0" presStyleIdx="1" presStyleCnt="4"/>
      <dgm:spPr>
        <a:ln>
          <a:solidFill>
            <a:srgbClr val="CC9D8E"/>
          </a:solidFill>
        </a:ln>
      </dgm:spPr>
    </dgm:pt>
    <dgm:pt modelId="{A61C707B-CE8B-4CEB-B314-2BB5A7804D8C}" type="pres">
      <dgm:prSet presAssocID="{7020E0AA-4A39-4A26-9B43-9FC3696D279F}" presName="text" presStyleLbl="fgAcc0" presStyleIdx="1" presStyleCnt="4" custScaleX="895216" custScaleY="814090" custLinFactX="-857857" custLinFactY="600000" custLinFactNeighborX="-900000" custLinFactNeighborY="690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837BB-C31A-4810-9EC1-2FAE3F91BD41}" type="pres">
      <dgm:prSet presAssocID="{7020E0AA-4A39-4A26-9B43-9FC3696D279F}" presName="hierChild2" presStyleCnt="0"/>
      <dgm:spPr/>
    </dgm:pt>
    <dgm:pt modelId="{F85857A8-6374-4277-B2A9-9EB83F223F73}" type="pres">
      <dgm:prSet presAssocID="{BE215FC2-B9E0-484A-856F-2D394C81FAC6}" presName="hierRoot1" presStyleCnt="0"/>
      <dgm:spPr/>
    </dgm:pt>
    <dgm:pt modelId="{BDCD22D4-6A4A-447D-A940-168CE50E28D3}" type="pres">
      <dgm:prSet presAssocID="{BE215FC2-B9E0-484A-856F-2D394C81FAC6}" presName="composite" presStyleCnt="0"/>
      <dgm:spPr/>
    </dgm:pt>
    <dgm:pt modelId="{9FF1473F-96B4-4E4E-8A39-FFC26BADA6B8}" type="pres">
      <dgm:prSet presAssocID="{BE215FC2-B9E0-484A-856F-2D394C81FAC6}" presName="background" presStyleLbl="node0" presStyleIdx="2" presStyleCnt="4"/>
      <dgm:spPr/>
    </dgm:pt>
    <dgm:pt modelId="{1BC318E0-FB10-4B8C-B35B-6A1AE607766E}" type="pres">
      <dgm:prSet presAssocID="{BE215FC2-B9E0-484A-856F-2D394C81FAC6}" presName="text" presStyleLbl="fgAcc0" presStyleIdx="2" presStyleCnt="4" custScaleX="1261862" custScaleY="900115" custLinFactX="-500000" custLinFactY="600000" custLinFactNeighborX="-533208" custLinFactNeighborY="650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1AB9E-8FEA-4339-9FEB-9A453C3F8AD7}" type="pres">
      <dgm:prSet presAssocID="{BE215FC2-B9E0-484A-856F-2D394C81FAC6}" presName="hierChild2" presStyleCnt="0"/>
      <dgm:spPr/>
    </dgm:pt>
    <dgm:pt modelId="{0DA2F25C-0990-42C9-B797-20B3F27BB7AC}" type="pres">
      <dgm:prSet presAssocID="{72432D54-4676-42B4-9E35-FA9E95B4E57B}" presName="hierRoot1" presStyleCnt="0"/>
      <dgm:spPr/>
    </dgm:pt>
    <dgm:pt modelId="{A0DB8BEF-2863-4776-8792-6C0AB3A6E80B}" type="pres">
      <dgm:prSet presAssocID="{72432D54-4676-42B4-9E35-FA9E95B4E57B}" presName="composite" presStyleCnt="0"/>
      <dgm:spPr/>
    </dgm:pt>
    <dgm:pt modelId="{B9326831-06D6-4F41-ADB0-64F23D60D03A}" type="pres">
      <dgm:prSet presAssocID="{72432D54-4676-42B4-9E35-FA9E95B4E57B}" presName="background" presStyleLbl="node0" presStyleIdx="3" presStyleCnt="4"/>
      <dgm:spPr/>
    </dgm:pt>
    <dgm:pt modelId="{CAB4B49D-BB0C-4F63-BA5F-171C60F7D266}" type="pres">
      <dgm:prSet presAssocID="{72432D54-4676-42B4-9E35-FA9E95B4E57B}" presName="text" presStyleLbl="fgAcc0" presStyleIdx="3" presStyleCnt="4" custScaleX="1042875" custScaleY="728019" custLinFactX="-118723" custLinFactY="600000" custLinFactNeighborX="-200000" custLinFactNeighborY="661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9793D-484B-4641-A675-85D82C46D5E6}" type="pres">
      <dgm:prSet presAssocID="{72432D54-4676-42B4-9E35-FA9E95B4E57B}" presName="hierChild2" presStyleCnt="0"/>
      <dgm:spPr/>
    </dgm:pt>
  </dgm:ptLst>
  <dgm:cxnLst>
    <dgm:cxn modelId="{43313844-A51F-43D4-A4A0-99ACE4234AC5}" srcId="{A63487D6-EF04-4127-87D2-671A0EA650B4}" destId="{7020E0AA-4A39-4A26-9B43-9FC3696D279F}" srcOrd="1" destOrd="0" parTransId="{9F232C52-0BBE-4A74-94BE-8607827203FF}" sibTransId="{2D4AB5D2-5164-45ED-B7DF-DE408A52C09D}"/>
    <dgm:cxn modelId="{FD905BAE-3E01-4D80-A6D1-CADCCBFB527D}" srcId="{A63487D6-EF04-4127-87D2-671A0EA650B4}" destId="{72432D54-4676-42B4-9E35-FA9E95B4E57B}" srcOrd="3" destOrd="0" parTransId="{235320F7-20C3-44E0-9267-301AC8555C08}" sibTransId="{F60EF889-49E6-4F49-8232-303657E03C7B}"/>
    <dgm:cxn modelId="{D13AF2A8-0400-4119-904C-12584C911B3B}" srcId="{A63487D6-EF04-4127-87D2-671A0EA650B4}" destId="{BE215FC2-B9E0-484A-856F-2D394C81FAC6}" srcOrd="2" destOrd="0" parTransId="{3379157F-1A2D-4FB0-9474-7A65517E9796}" sibTransId="{F7644A26-4E9E-45AA-A8DE-B45B357922C0}"/>
    <dgm:cxn modelId="{7C8FFE80-DFE3-48DE-BF6D-87D14C3D7E7E}" type="presOf" srcId="{7020E0AA-4A39-4A26-9B43-9FC3696D279F}" destId="{A61C707B-CE8B-4CEB-B314-2BB5A7804D8C}" srcOrd="0" destOrd="0" presId="urn:microsoft.com/office/officeart/2005/8/layout/hierarchy1"/>
    <dgm:cxn modelId="{4C04A1C9-3F41-45E5-88CF-C9C222898C89}" srcId="{A63487D6-EF04-4127-87D2-671A0EA650B4}" destId="{6DEED0BD-C2DE-4BC6-A885-2319280E792D}" srcOrd="0" destOrd="0" parTransId="{AE19AA80-992B-4447-9986-1EF64D0969A7}" sibTransId="{A269768A-EAA2-41DB-8138-87C58E0BAE5E}"/>
    <dgm:cxn modelId="{7D70F5FA-67F0-46C9-9408-6782815429FC}" type="presOf" srcId="{BE215FC2-B9E0-484A-856F-2D394C81FAC6}" destId="{1BC318E0-FB10-4B8C-B35B-6A1AE607766E}" srcOrd="0" destOrd="0" presId="urn:microsoft.com/office/officeart/2005/8/layout/hierarchy1"/>
    <dgm:cxn modelId="{883D6DC4-D72B-4B52-9A01-5E6C753C0FF3}" type="presOf" srcId="{A63487D6-EF04-4127-87D2-671A0EA650B4}" destId="{68BC19B6-8659-4FF9-884D-FC14161829F7}" srcOrd="0" destOrd="0" presId="urn:microsoft.com/office/officeart/2005/8/layout/hierarchy1"/>
    <dgm:cxn modelId="{99958A51-19C4-4596-B761-C9F0DDB76A90}" type="presOf" srcId="{6DEED0BD-C2DE-4BC6-A885-2319280E792D}" destId="{A62B3BE9-D129-4EB4-A526-79149D031046}" srcOrd="0" destOrd="0" presId="urn:microsoft.com/office/officeart/2005/8/layout/hierarchy1"/>
    <dgm:cxn modelId="{D857E3C4-66B7-4C80-9A6A-E90E8EF4D443}" type="presOf" srcId="{72432D54-4676-42B4-9E35-FA9E95B4E57B}" destId="{CAB4B49D-BB0C-4F63-BA5F-171C60F7D266}" srcOrd="0" destOrd="0" presId="urn:microsoft.com/office/officeart/2005/8/layout/hierarchy1"/>
    <dgm:cxn modelId="{7A9C1ABF-4330-4645-942F-73F645F814FD}" type="presParOf" srcId="{68BC19B6-8659-4FF9-884D-FC14161829F7}" destId="{E0C9EC4D-9D34-4AA4-939D-2CCECAA57927}" srcOrd="0" destOrd="0" presId="urn:microsoft.com/office/officeart/2005/8/layout/hierarchy1"/>
    <dgm:cxn modelId="{702C9500-62A4-49E7-A09F-5109B91A8EDB}" type="presParOf" srcId="{E0C9EC4D-9D34-4AA4-939D-2CCECAA57927}" destId="{497B8E4A-0458-4FED-B35A-B11C22645C73}" srcOrd="0" destOrd="0" presId="urn:microsoft.com/office/officeart/2005/8/layout/hierarchy1"/>
    <dgm:cxn modelId="{2BAB943D-B977-418C-BBF3-2DA22511D5AC}" type="presParOf" srcId="{497B8E4A-0458-4FED-B35A-B11C22645C73}" destId="{30618382-D1A7-452B-8CF5-74FE5AB05FE1}" srcOrd="0" destOrd="0" presId="urn:microsoft.com/office/officeart/2005/8/layout/hierarchy1"/>
    <dgm:cxn modelId="{1193D280-6126-470A-936C-16902B8EA025}" type="presParOf" srcId="{497B8E4A-0458-4FED-B35A-B11C22645C73}" destId="{A62B3BE9-D129-4EB4-A526-79149D031046}" srcOrd="1" destOrd="0" presId="urn:microsoft.com/office/officeart/2005/8/layout/hierarchy1"/>
    <dgm:cxn modelId="{B921C661-C2BE-431A-9EBA-B2FB035BB0EF}" type="presParOf" srcId="{E0C9EC4D-9D34-4AA4-939D-2CCECAA57927}" destId="{2A72255D-959E-404D-BE40-481AF393F0AD}" srcOrd="1" destOrd="0" presId="urn:microsoft.com/office/officeart/2005/8/layout/hierarchy1"/>
    <dgm:cxn modelId="{61B372A5-3416-4776-AE42-C66C7A2DF232}" type="presParOf" srcId="{68BC19B6-8659-4FF9-884D-FC14161829F7}" destId="{2A62A500-FAFE-4BB2-B5AA-96F3D4E4B4D4}" srcOrd="1" destOrd="0" presId="urn:microsoft.com/office/officeart/2005/8/layout/hierarchy1"/>
    <dgm:cxn modelId="{40F0F5C7-F498-4F1A-935B-4AEC054DBABD}" type="presParOf" srcId="{2A62A500-FAFE-4BB2-B5AA-96F3D4E4B4D4}" destId="{A380DE64-DC7F-4367-9EC7-D72FED637F61}" srcOrd="0" destOrd="0" presId="urn:microsoft.com/office/officeart/2005/8/layout/hierarchy1"/>
    <dgm:cxn modelId="{F649B225-429A-4023-BF2F-589C81CDD18F}" type="presParOf" srcId="{A380DE64-DC7F-4367-9EC7-D72FED637F61}" destId="{814CF398-55A9-4B6C-9196-2124AB42861C}" srcOrd="0" destOrd="0" presId="urn:microsoft.com/office/officeart/2005/8/layout/hierarchy1"/>
    <dgm:cxn modelId="{0D240C6F-E4C5-4D93-88C4-0F09ED80185D}" type="presParOf" srcId="{A380DE64-DC7F-4367-9EC7-D72FED637F61}" destId="{A61C707B-CE8B-4CEB-B314-2BB5A7804D8C}" srcOrd="1" destOrd="0" presId="urn:microsoft.com/office/officeart/2005/8/layout/hierarchy1"/>
    <dgm:cxn modelId="{6301AEC7-FF8C-491D-BA2A-77A0AB7A8F50}" type="presParOf" srcId="{2A62A500-FAFE-4BB2-B5AA-96F3D4E4B4D4}" destId="{EDE837BB-C31A-4810-9EC1-2FAE3F91BD41}" srcOrd="1" destOrd="0" presId="urn:microsoft.com/office/officeart/2005/8/layout/hierarchy1"/>
    <dgm:cxn modelId="{0C92F8DE-2602-47F2-BDB2-5096B5CC4964}" type="presParOf" srcId="{68BC19B6-8659-4FF9-884D-FC14161829F7}" destId="{F85857A8-6374-4277-B2A9-9EB83F223F73}" srcOrd="2" destOrd="0" presId="urn:microsoft.com/office/officeart/2005/8/layout/hierarchy1"/>
    <dgm:cxn modelId="{ABC2610F-D936-4D55-B33B-97BBE99E35ED}" type="presParOf" srcId="{F85857A8-6374-4277-B2A9-9EB83F223F73}" destId="{BDCD22D4-6A4A-447D-A940-168CE50E28D3}" srcOrd="0" destOrd="0" presId="urn:microsoft.com/office/officeart/2005/8/layout/hierarchy1"/>
    <dgm:cxn modelId="{6CCE7567-23AF-4CF0-983C-D269646436E6}" type="presParOf" srcId="{BDCD22D4-6A4A-447D-A940-168CE50E28D3}" destId="{9FF1473F-96B4-4E4E-8A39-FFC26BADA6B8}" srcOrd="0" destOrd="0" presId="urn:microsoft.com/office/officeart/2005/8/layout/hierarchy1"/>
    <dgm:cxn modelId="{C6B7D175-6FC6-45A4-8539-B150F298FEAC}" type="presParOf" srcId="{BDCD22D4-6A4A-447D-A940-168CE50E28D3}" destId="{1BC318E0-FB10-4B8C-B35B-6A1AE607766E}" srcOrd="1" destOrd="0" presId="urn:microsoft.com/office/officeart/2005/8/layout/hierarchy1"/>
    <dgm:cxn modelId="{D90690C9-AAB1-4431-8DC4-277EA005BFDB}" type="presParOf" srcId="{F85857A8-6374-4277-B2A9-9EB83F223F73}" destId="{51B1AB9E-8FEA-4339-9FEB-9A453C3F8AD7}" srcOrd="1" destOrd="0" presId="urn:microsoft.com/office/officeart/2005/8/layout/hierarchy1"/>
    <dgm:cxn modelId="{B6D166DB-E9DB-439F-89D6-E006FF25DF36}" type="presParOf" srcId="{68BC19B6-8659-4FF9-884D-FC14161829F7}" destId="{0DA2F25C-0990-42C9-B797-20B3F27BB7AC}" srcOrd="3" destOrd="0" presId="urn:microsoft.com/office/officeart/2005/8/layout/hierarchy1"/>
    <dgm:cxn modelId="{9CD00FF4-A486-4E15-B46C-98D9E52D41E6}" type="presParOf" srcId="{0DA2F25C-0990-42C9-B797-20B3F27BB7AC}" destId="{A0DB8BEF-2863-4776-8792-6C0AB3A6E80B}" srcOrd="0" destOrd="0" presId="urn:microsoft.com/office/officeart/2005/8/layout/hierarchy1"/>
    <dgm:cxn modelId="{3DDFDCA9-0282-4888-BE4B-50A7A4A4A6A9}" type="presParOf" srcId="{A0DB8BEF-2863-4776-8792-6C0AB3A6E80B}" destId="{B9326831-06D6-4F41-ADB0-64F23D60D03A}" srcOrd="0" destOrd="0" presId="urn:microsoft.com/office/officeart/2005/8/layout/hierarchy1"/>
    <dgm:cxn modelId="{2D4211C1-8DF1-407B-BAF3-F7AD2441CE7C}" type="presParOf" srcId="{A0DB8BEF-2863-4776-8792-6C0AB3A6E80B}" destId="{CAB4B49D-BB0C-4F63-BA5F-171C60F7D266}" srcOrd="1" destOrd="0" presId="urn:microsoft.com/office/officeart/2005/8/layout/hierarchy1"/>
    <dgm:cxn modelId="{ECD4CB12-9287-4AC3-A652-B7C703F8B1CC}" type="presParOf" srcId="{0DA2F25C-0990-42C9-B797-20B3F27BB7AC}" destId="{2E69793D-484B-4641-A675-85D82C46D5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3487D6-EF04-4127-87D2-671A0EA650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ED0BD-C2DE-4BC6-A885-2319280E792D}">
      <dgm:prSet phldrT="[Текст]" custT="1"/>
      <dgm:spPr/>
      <dgm:t>
        <a:bodyPr/>
        <a:lstStyle/>
        <a:p>
          <a:r>
            <a:rPr lang="ru-RU" sz="3600" b="1" i="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КАТЕГОРИИ </a:t>
          </a:r>
        </a:p>
      </dgm:t>
    </dgm:pt>
    <dgm:pt modelId="{A269768A-EAA2-41DB-8138-87C58E0BAE5E}" type="sibTrans" cxnId="{4C04A1C9-3F41-45E5-88CF-C9C222898C89}">
      <dgm:prSet/>
      <dgm:spPr/>
      <dgm:t>
        <a:bodyPr/>
        <a:lstStyle/>
        <a:p>
          <a:endParaRPr lang="ru-RU"/>
        </a:p>
      </dgm:t>
    </dgm:pt>
    <dgm:pt modelId="{AE19AA80-992B-4447-9986-1EF64D0969A7}" type="parTrans" cxnId="{4C04A1C9-3F41-45E5-88CF-C9C222898C89}">
      <dgm:prSet/>
      <dgm:spPr/>
      <dgm:t>
        <a:bodyPr/>
        <a:lstStyle/>
        <a:p>
          <a:endParaRPr lang="ru-RU"/>
        </a:p>
      </dgm:t>
    </dgm:pt>
    <dgm:pt modelId="{AC56F9FF-9909-4B24-BA82-2C4257189448}">
      <dgm:prSet custT="1"/>
      <dgm:spPr/>
      <dgm:t>
        <a:bodyPr/>
        <a:lstStyle/>
        <a:p>
          <a:r>
            <a:rPr lang="ru-RU" sz="19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ВНЕШНЕ БЛАГОПОЛУЧНЫХ СЕМЕЙ</a:t>
          </a:r>
        </a:p>
      </dgm:t>
    </dgm:pt>
    <dgm:pt modelId="{9736F33F-24E9-4A71-8F71-6A7CE00FD655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ЯВНО НЕБЛАГОПОЛУЧНЫХ СЕМЕЙ</a:t>
          </a:r>
          <a:endParaRPr lang="ru-RU" sz="19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4092E-3AA8-451B-B23E-4297B7A084EE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СЕМЕЙНОЙ СИТУАЦИИ</a:t>
          </a:r>
        </a:p>
      </dgm:t>
    </dgm:pt>
    <dgm:pt modelId="{BA5EFAE7-09B9-4F6E-9317-720F08101A12}" type="sibTrans" cxnId="{2A6389C8-AA70-4511-B02F-DD20A0BA1A1D}">
      <dgm:prSet/>
      <dgm:spPr/>
      <dgm:t>
        <a:bodyPr/>
        <a:lstStyle/>
        <a:p>
          <a:endParaRPr lang="ru-RU"/>
        </a:p>
      </dgm:t>
    </dgm:pt>
    <dgm:pt modelId="{9B4F19F1-C351-425F-9BE7-DC2C48B67BAD}" type="parTrans" cxnId="{2A6389C8-AA70-4511-B02F-DD20A0BA1A1D}">
      <dgm:prSet/>
      <dgm:spPr/>
      <dgm:t>
        <a:bodyPr/>
        <a:lstStyle/>
        <a:p>
          <a:endParaRPr lang="ru-RU"/>
        </a:p>
      </dgm:t>
    </dgm:pt>
    <dgm:pt modelId="{BCB83D2E-F1B7-418B-ACD9-3280FEF6DE05}" type="sibTrans" cxnId="{CCE6F40A-EDFD-4A68-9B02-4038B6AF643A}">
      <dgm:prSet/>
      <dgm:spPr/>
      <dgm:t>
        <a:bodyPr/>
        <a:lstStyle/>
        <a:p>
          <a:endParaRPr lang="ru-RU"/>
        </a:p>
      </dgm:t>
    </dgm:pt>
    <dgm:pt modelId="{0F8E694E-8F4A-4B7E-9519-022D00E0BF77}" type="parTrans" cxnId="{CCE6F40A-EDFD-4A68-9B02-4038B6AF643A}">
      <dgm:prSet/>
      <dgm:spPr/>
      <dgm:t>
        <a:bodyPr/>
        <a:lstStyle/>
        <a:p>
          <a:endParaRPr lang="ru-RU"/>
        </a:p>
      </dgm:t>
    </dgm:pt>
    <dgm:pt modelId="{1FEE279F-2CEF-409D-A906-330ADAC68176}" type="sibTrans" cxnId="{23FD8D3E-D2AD-4372-A56D-FBD4AECC094E}">
      <dgm:prSet/>
      <dgm:spPr/>
      <dgm:t>
        <a:bodyPr/>
        <a:lstStyle/>
        <a:p>
          <a:endParaRPr lang="ru-RU"/>
        </a:p>
      </dgm:t>
    </dgm:pt>
    <dgm:pt modelId="{440A015D-4FC7-4CBB-BDC6-D49D3AC6897A}" type="parTrans" cxnId="{23FD8D3E-D2AD-4372-A56D-FBD4AECC094E}">
      <dgm:prSet/>
      <dgm:spPr/>
      <dgm:t>
        <a:bodyPr/>
        <a:lstStyle/>
        <a:p>
          <a:endParaRPr lang="ru-RU"/>
        </a:p>
      </dgm:t>
    </dgm:pt>
    <dgm:pt modelId="{F5B3959B-09AF-421A-ABD4-BE69BE751FC1}">
      <dgm:prSet phldrT="[Текст]" custT="1"/>
      <dgm:spPr/>
      <dgm:t>
        <a:bodyPr/>
        <a:lstStyle/>
        <a:p>
          <a:r>
            <a:rPr lang="ru-RU" sz="1900" b="1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9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ЗАВИСИМОСТИ</a:t>
          </a:r>
          <a:r>
            <a:rPr lang="ru-RU" sz="1900" b="1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ОСОБЕННОСТЕЙ ДЕТСКО-РОДИТЕЛЬСКИХ ВЗАИМООТНОШЕНИЙ</a:t>
          </a:r>
          <a:endParaRPr lang="ru-RU" sz="1900" b="1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F227C-7DA8-4FDE-879D-2416F5D0FA0E}" type="parTrans" cxnId="{272CEDF7-6100-4E96-98D4-965672666E6A}">
      <dgm:prSet/>
      <dgm:spPr/>
      <dgm:t>
        <a:bodyPr/>
        <a:lstStyle/>
        <a:p>
          <a:endParaRPr lang="ru-RU"/>
        </a:p>
      </dgm:t>
    </dgm:pt>
    <dgm:pt modelId="{450E8859-EE87-4DB6-B70F-31271BD608E6}" type="sibTrans" cxnId="{272CEDF7-6100-4E96-98D4-965672666E6A}">
      <dgm:prSet/>
      <dgm:spPr/>
      <dgm:t>
        <a:bodyPr/>
        <a:lstStyle/>
        <a:p>
          <a:endParaRPr lang="ru-RU"/>
        </a:p>
      </dgm:t>
    </dgm:pt>
    <dgm:pt modelId="{F97F9FFA-E84E-4D7E-AC24-488D2329430D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ШАНТАЖИСТЫ</a:t>
          </a:r>
          <a:endParaRPr lang="ru-RU" sz="19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20961-4F2C-4F29-89CE-5BF7349F65A5}" type="parTrans" cxnId="{5605F49B-EFC4-477E-BE27-9AF397D75F34}">
      <dgm:prSet/>
      <dgm:spPr/>
      <dgm:t>
        <a:bodyPr/>
        <a:lstStyle/>
        <a:p>
          <a:endParaRPr lang="ru-RU"/>
        </a:p>
      </dgm:t>
    </dgm:pt>
    <dgm:pt modelId="{29545F30-5B17-4C3A-87AE-32E82F32B25C}" type="sibTrans" cxnId="{5605F49B-EFC4-477E-BE27-9AF397D75F34}">
      <dgm:prSet/>
      <dgm:spPr/>
      <dgm:t>
        <a:bodyPr/>
        <a:lstStyle/>
        <a:p>
          <a:endParaRPr lang="ru-RU"/>
        </a:p>
      </dgm:t>
    </dgm:pt>
    <dgm:pt modelId="{056CFECD-B93B-415C-BF5F-1E660A437CC2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БЕГЛЕЦЫ ОТ ОПАСНОСТИ</a:t>
          </a:r>
          <a:r>
            <a:rPr lang="ru-RU" sz="19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</a:p>
      </dgm:t>
    </dgm:pt>
    <dgm:pt modelId="{74D1AFF5-E363-477B-8328-C7151D9A47A4}" type="parTrans" cxnId="{549514A5-2622-41FD-8816-3731D51260A7}">
      <dgm:prSet/>
      <dgm:spPr/>
      <dgm:t>
        <a:bodyPr/>
        <a:lstStyle/>
        <a:p>
          <a:endParaRPr lang="ru-RU"/>
        </a:p>
      </dgm:t>
    </dgm:pt>
    <dgm:pt modelId="{7CE93AAD-969E-4858-B866-04D1E236371C}" type="sibTrans" cxnId="{549514A5-2622-41FD-8816-3731D51260A7}">
      <dgm:prSet/>
      <dgm:spPr/>
      <dgm:t>
        <a:bodyPr/>
        <a:lstStyle/>
        <a:p>
          <a:endParaRPr lang="ru-RU"/>
        </a:p>
      </dgm:t>
    </dgm:pt>
    <dgm:pt modelId="{C82DD557-0E2A-4AFA-87F8-825F1B413D61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ИССЛЕДОВАТЕЛИ</a:t>
          </a:r>
        </a:p>
      </dgm:t>
    </dgm:pt>
    <dgm:pt modelId="{0D742F55-3943-421E-B153-DA14CBB48CED}" type="parTrans" cxnId="{CB33D956-50AD-46B8-8B57-D58200727F65}">
      <dgm:prSet/>
      <dgm:spPr/>
      <dgm:t>
        <a:bodyPr/>
        <a:lstStyle/>
        <a:p>
          <a:endParaRPr lang="ru-RU"/>
        </a:p>
      </dgm:t>
    </dgm:pt>
    <dgm:pt modelId="{4F143205-4D1F-4883-AACA-DEE2BE6EA8C3}" type="sibTrans" cxnId="{CB33D956-50AD-46B8-8B57-D58200727F65}">
      <dgm:prSet/>
      <dgm:spPr/>
      <dgm:t>
        <a:bodyPr/>
        <a:lstStyle/>
        <a:p>
          <a:endParaRPr lang="ru-RU"/>
        </a:p>
      </dgm:t>
    </dgm:pt>
    <dgm:pt modelId="{68BC19B6-8659-4FF9-884D-FC14161829F7}" type="pres">
      <dgm:prSet presAssocID="{A63487D6-EF04-4127-87D2-671A0EA650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C9EC4D-9D34-4AA4-939D-2CCECAA57927}" type="pres">
      <dgm:prSet presAssocID="{6DEED0BD-C2DE-4BC6-A885-2319280E792D}" presName="hierRoot1" presStyleCnt="0"/>
      <dgm:spPr/>
    </dgm:pt>
    <dgm:pt modelId="{497B8E4A-0458-4FED-B35A-B11C22645C73}" type="pres">
      <dgm:prSet presAssocID="{6DEED0BD-C2DE-4BC6-A885-2319280E792D}" presName="composite" presStyleCnt="0"/>
      <dgm:spPr/>
    </dgm:pt>
    <dgm:pt modelId="{30618382-D1A7-452B-8CF5-74FE5AB05FE1}" type="pres">
      <dgm:prSet presAssocID="{6DEED0BD-C2DE-4BC6-A885-2319280E792D}" presName="background" presStyleLbl="node0" presStyleIdx="0" presStyleCnt="1"/>
      <dgm:spPr/>
    </dgm:pt>
    <dgm:pt modelId="{A62B3BE9-D129-4EB4-A526-79149D031046}" type="pres">
      <dgm:prSet presAssocID="{6DEED0BD-C2DE-4BC6-A885-2319280E792D}" presName="text" presStyleLbl="fgAcc0" presStyleIdx="0" presStyleCnt="1" custScaleX="2000000" custScaleY="1422882" custLinFactX="-10110" custLinFactY="-600000" custLinFactNeighborX="-100000" custLinFactNeighborY="-642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72255D-959E-404D-BE40-481AF393F0AD}" type="pres">
      <dgm:prSet presAssocID="{6DEED0BD-C2DE-4BC6-A885-2319280E792D}" presName="hierChild2" presStyleCnt="0"/>
      <dgm:spPr/>
    </dgm:pt>
    <dgm:pt modelId="{C738F187-2D64-4D7B-8F44-38CEDF2114B5}" type="pres">
      <dgm:prSet presAssocID="{680F227C-7DA8-4FDE-879D-2416F5D0FA0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5D727B8-8813-44CC-BC2A-9DB3AF826001}" type="pres">
      <dgm:prSet presAssocID="{F5B3959B-09AF-421A-ABD4-BE69BE751FC1}" presName="hierRoot2" presStyleCnt="0"/>
      <dgm:spPr/>
    </dgm:pt>
    <dgm:pt modelId="{BCD79243-ADEA-4026-8D91-98D1208FB7A6}" type="pres">
      <dgm:prSet presAssocID="{F5B3959B-09AF-421A-ABD4-BE69BE751FC1}" presName="composite2" presStyleCnt="0"/>
      <dgm:spPr/>
    </dgm:pt>
    <dgm:pt modelId="{2241DE47-0DDF-4C53-BF9E-9C318ABA5295}" type="pres">
      <dgm:prSet presAssocID="{F5B3959B-09AF-421A-ABD4-BE69BE751FC1}" presName="background2" presStyleLbl="node2" presStyleIdx="0" presStyleCnt="2"/>
      <dgm:spPr/>
    </dgm:pt>
    <dgm:pt modelId="{8949D461-AB50-4BEF-917E-3E92CEDB1F75}" type="pres">
      <dgm:prSet presAssocID="{F5B3959B-09AF-421A-ABD4-BE69BE751FC1}" presName="text2" presStyleLbl="fgAcc2" presStyleIdx="0" presStyleCnt="2" custScaleX="2000000" custScaleY="1241747" custLinFactX="-413328" custLinFactY="-373367" custLinFactNeighborX="-500000" custLinFactNeighborY="-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63CEE8-490A-440A-8349-6C1B8B7049B1}" type="pres">
      <dgm:prSet presAssocID="{F5B3959B-09AF-421A-ABD4-BE69BE751FC1}" presName="hierChild3" presStyleCnt="0"/>
      <dgm:spPr/>
    </dgm:pt>
    <dgm:pt modelId="{31C56C84-97C3-46B4-AA12-AAE88EFA3CDA}" type="pres">
      <dgm:prSet presAssocID="{A6620961-4F2C-4F29-89CE-5BF7349F65A5}" presName="Name17" presStyleLbl="parChTrans1D3" presStyleIdx="0" presStyleCnt="5"/>
      <dgm:spPr/>
      <dgm:t>
        <a:bodyPr/>
        <a:lstStyle/>
        <a:p>
          <a:endParaRPr lang="ru-RU"/>
        </a:p>
      </dgm:t>
    </dgm:pt>
    <dgm:pt modelId="{1E611464-EB33-45E7-9ECE-B1FD6F3F3119}" type="pres">
      <dgm:prSet presAssocID="{F97F9FFA-E84E-4D7E-AC24-488D2329430D}" presName="hierRoot3" presStyleCnt="0"/>
      <dgm:spPr/>
    </dgm:pt>
    <dgm:pt modelId="{085E01E0-0CCE-4F9D-87CD-6592383D385F}" type="pres">
      <dgm:prSet presAssocID="{F97F9FFA-E84E-4D7E-AC24-488D2329430D}" presName="composite3" presStyleCnt="0"/>
      <dgm:spPr/>
    </dgm:pt>
    <dgm:pt modelId="{F2374CDC-B878-4EE7-A4DC-907564D5BFEF}" type="pres">
      <dgm:prSet presAssocID="{F97F9FFA-E84E-4D7E-AC24-488D2329430D}" presName="background3" presStyleLbl="node3" presStyleIdx="0" presStyleCnt="5"/>
      <dgm:spPr/>
    </dgm:pt>
    <dgm:pt modelId="{D96A88B4-618A-4F24-B441-CB09152D29BA}" type="pres">
      <dgm:prSet presAssocID="{F97F9FFA-E84E-4D7E-AC24-488D2329430D}" presName="text3" presStyleLbl="fgAcc3" presStyleIdx="0" presStyleCnt="5" custScaleX="1531711" custScaleY="803132" custLinFactX="474769" custLinFactY="800000" custLinFactNeighborX="500000" custLinFactNeighborY="813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69EC66-9697-4A75-822B-3A82C91F745B}" type="pres">
      <dgm:prSet presAssocID="{F97F9FFA-E84E-4D7E-AC24-488D2329430D}" presName="hierChild4" presStyleCnt="0"/>
      <dgm:spPr/>
    </dgm:pt>
    <dgm:pt modelId="{4507934E-625B-4911-9045-1310A4C3694B}" type="pres">
      <dgm:prSet presAssocID="{74D1AFF5-E363-477B-8328-C7151D9A47A4}" presName="Name17" presStyleLbl="parChTrans1D3" presStyleIdx="1" presStyleCnt="5"/>
      <dgm:spPr/>
      <dgm:t>
        <a:bodyPr/>
        <a:lstStyle/>
        <a:p>
          <a:endParaRPr lang="ru-RU"/>
        </a:p>
      </dgm:t>
    </dgm:pt>
    <dgm:pt modelId="{9F87611E-6CAD-43B7-931D-5CABEDBF7B9F}" type="pres">
      <dgm:prSet presAssocID="{056CFECD-B93B-415C-BF5F-1E660A437CC2}" presName="hierRoot3" presStyleCnt="0"/>
      <dgm:spPr/>
    </dgm:pt>
    <dgm:pt modelId="{381943EF-030C-4281-BA3F-9882544DDD41}" type="pres">
      <dgm:prSet presAssocID="{056CFECD-B93B-415C-BF5F-1E660A437CC2}" presName="composite3" presStyleCnt="0"/>
      <dgm:spPr/>
    </dgm:pt>
    <dgm:pt modelId="{CD0D6C0A-DB98-4F5F-B35E-9FA703F10A17}" type="pres">
      <dgm:prSet presAssocID="{056CFECD-B93B-415C-BF5F-1E660A437CC2}" presName="background3" presStyleLbl="node3" presStyleIdx="1" presStyleCnt="5"/>
      <dgm:spPr/>
    </dgm:pt>
    <dgm:pt modelId="{C4E7DBBD-3F42-44AF-9D5E-8557FF0F48E2}" type="pres">
      <dgm:prSet presAssocID="{056CFECD-B93B-415C-BF5F-1E660A437CC2}" presName="text3" presStyleLbl="fgAcc3" presStyleIdx="1" presStyleCnt="5" custScaleX="1290273" custScaleY="870587" custLinFactX="200000" custLinFactY="-234026" custLinFactNeighborX="259001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9BBB5-6AD2-4553-80C2-3273732B06F1}" type="pres">
      <dgm:prSet presAssocID="{056CFECD-B93B-415C-BF5F-1E660A437CC2}" presName="hierChild4" presStyleCnt="0"/>
      <dgm:spPr/>
    </dgm:pt>
    <dgm:pt modelId="{3FC027AF-4F4F-4AF4-8B72-7A564DA7C6F9}" type="pres">
      <dgm:prSet presAssocID="{0D742F55-3943-421E-B153-DA14CBB48C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8A9D937E-FC8B-4C05-8D5C-04C9D16BA5D9}" type="pres">
      <dgm:prSet presAssocID="{C82DD557-0E2A-4AFA-87F8-825F1B413D61}" presName="hierRoot3" presStyleCnt="0"/>
      <dgm:spPr/>
    </dgm:pt>
    <dgm:pt modelId="{8A31F9D9-A548-4EAA-9079-E6CDA3033754}" type="pres">
      <dgm:prSet presAssocID="{C82DD557-0E2A-4AFA-87F8-825F1B413D61}" presName="composite3" presStyleCnt="0"/>
      <dgm:spPr/>
    </dgm:pt>
    <dgm:pt modelId="{004AEEBC-B555-4D91-84D5-74F208DE34BB}" type="pres">
      <dgm:prSet presAssocID="{C82DD557-0E2A-4AFA-87F8-825F1B413D61}" presName="background3" presStyleLbl="node3" presStyleIdx="2" presStyleCnt="5"/>
      <dgm:spPr/>
    </dgm:pt>
    <dgm:pt modelId="{838D797A-7560-46AE-ACDE-E5D47CB88CB9}" type="pres">
      <dgm:prSet presAssocID="{C82DD557-0E2A-4AFA-87F8-825F1B413D61}" presName="text3" presStyleLbl="fgAcc3" presStyleIdx="2" presStyleCnt="5" custScaleX="1709618" custScaleY="570620" custLinFactX="-1340833" custLinFactY="195010" custLinFactNeighborX="-14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4A675-CBB5-4B2E-B701-3CA93D7DD576}" type="pres">
      <dgm:prSet presAssocID="{C82DD557-0E2A-4AFA-87F8-825F1B413D61}" presName="hierChild4" presStyleCnt="0"/>
      <dgm:spPr/>
    </dgm:pt>
    <dgm:pt modelId="{3E979B91-C870-4649-B7B5-090BFBB1C842}" type="pres">
      <dgm:prSet presAssocID="{9B4F19F1-C351-425F-9BE7-DC2C48B67B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F66D708-5169-44AF-8F5A-D1AB6C2248F7}" type="pres">
      <dgm:prSet presAssocID="{4ED4092E-3AA8-451B-B23E-4297B7A084EE}" presName="hierRoot2" presStyleCnt="0"/>
      <dgm:spPr/>
    </dgm:pt>
    <dgm:pt modelId="{DEF1A0BA-02F6-422F-8B13-E07FA6C465DF}" type="pres">
      <dgm:prSet presAssocID="{4ED4092E-3AA8-451B-B23E-4297B7A084EE}" presName="composite2" presStyleCnt="0"/>
      <dgm:spPr/>
    </dgm:pt>
    <dgm:pt modelId="{A4FBAE54-5164-45B5-8CF1-C8A18FD2E2B4}" type="pres">
      <dgm:prSet presAssocID="{4ED4092E-3AA8-451B-B23E-4297B7A084EE}" presName="background2" presStyleLbl="node2" presStyleIdx="1" presStyleCnt="2"/>
      <dgm:spPr/>
    </dgm:pt>
    <dgm:pt modelId="{38754E6C-614D-4485-8E90-C34F435798C8}" type="pres">
      <dgm:prSet presAssocID="{4ED4092E-3AA8-451B-B23E-4297B7A084EE}" presName="text2" presStyleLbl="fgAcc2" presStyleIdx="1" presStyleCnt="2" custScaleX="1545998" custScaleY="1933065" custLinFactX="25821" custLinFactY="-209461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C66F5-534D-493C-8FC2-0FB1278DCABA}" type="pres">
      <dgm:prSet presAssocID="{4ED4092E-3AA8-451B-B23E-4297B7A084EE}" presName="hierChild3" presStyleCnt="0"/>
      <dgm:spPr/>
    </dgm:pt>
    <dgm:pt modelId="{277CF8A6-FA48-4E14-97B5-A7717858C95D}" type="pres">
      <dgm:prSet presAssocID="{440A015D-4FC7-4CBB-BDC6-D49D3AC6897A}" presName="Name17" presStyleLbl="parChTrans1D3" presStyleIdx="3" presStyleCnt="5"/>
      <dgm:spPr/>
      <dgm:t>
        <a:bodyPr/>
        <a:lstStyle/>
        <a:p>
          <a:endParaRPr lang="ru-RU"/>
        </a:p>
      </dgm:t>
    </dgm:pt>
    <dgm:pt modelId="{A837D809-94BA-4701-B2BB-11004DA43F1F}" type="pres">
      <dgm:prSet presAssocID="{9736F33F-24E9-4A71-8F71-6A7CE00FD655}" presName="hierRoot3" presStyleCnt="0"/>
      <dgm:spPr/>
    </dgm:pt>
    <dgm:pt modelId="{7C5BEAF3-9EC1-403E-B9B6-938618C7EB5B}" type="pres">
      <dgm:prSet presAssocID="{9736F33F-24E9-4A71-8F71-6A7CE00FD655}" presName="composite3" presStyleCnt="0"/>
      <dgm:spPr/>
    </dgm:pt>
    <dgm:pt modelId="{B1594FC9-D6EC-4BC6-9D31-7B5EBBCF61D0}" type="pres">
      <dgm:prSet presAssocID="{9736F33F-24E9-4A71-8F71-6A7CE00FD655}" presName="background3" presStyleLbl="node3" presStyleIdx="3" presStyleCnt="5"/>
      <dgm:spPr/>
    </dgm:pt>
    <dgm:pt modelId="{FB8B41F3-0D85-40F5-A8A7-F79FD6C38345}" type="pres">
      <dgm:prSet presAssocID="{9736F33F-24E9-4A71-8F71-6A7CE00FD655}" presName="text3" presStyleLbl="fgAcc3" presStyleIdx="3" presStyleCnt="5" custScaleX="2000000" custScaleY="996845" custLinFactX="-139679" custLinFactY="26324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07275-7A7A-4EC1-BE42-241E11DD1410}" type="pres">
      <dgm:prSet presAssocID="{9736F33F-24E9-4A71-8F71-6A7CE00FD655}" presName="hierChild4" presStyleCnt="0"/>
      <dgm:spPr/>
    </dgm:pt>
    <dgm:pt modelId="{BAA57EBB-B4DB-4569-B508-076C08C942A7}" type="pres">
      <dgm:prSet presAssocID="{0F8E694E-8F4A-4B7E-9519-022D00E0BF77}" presName="Name17" presStyleLbl="parChTrans1D3" presStyleIdx="4" presStyleCnt="5"/>
      <dgm:spPr/>
      <dgm:t>
        <a:bodyPr/>
        <a:lstStyle/>
        <a:p>
          <a:endParaRPr lang="ru-RU"/>
        </a:p>
      </dgm:t>
    </dgm:pt>
    <dgm:pt modelId="{44BADDB6-4F7A-4948-9874-D10348CC9792}" type="pres">
      <dgm:prSet presAssocID="{AC56F9FF-9909-4B24-BA82-2C4257189448}" presName="hierRoot3" presStyleCnt="0"/>
      <dgm:spPr/>
    </dgm:pt>
    <dgm:pt modelId="{93E45385-E4E9-4C18-845B-1EC0854F6929}" type="pres">
      <dgm:prSet presAssocID="{AC56F9FF-9909-4B24-BA82-2C4257189448}" presName="composite3" presStyleCnt="0"/>
      <dgm:spPr/>
    </dgm:pt>
    <dgm:pt modelId="{0C0DE941-2A58-49C2-BF5A-4312D456F468}" type="pres">
      <dgm:prSet presAssocID="{AC56F9FF-9909-4B24-BA82-2C4257189448}" presName="background3" presStyleLbl="node3" presStyleIdx="4" presStyleCnt="5"/>
      <dgm:spPr/>
    </dgm:pt>
    <dgm:pt modelId="{447C2A9F-2A26-4A1C-8649-A13B7BD24135}" type="pres">
      <dgm:prSet presAssocID="{AC56F9FF-9909-4B24-BA82-2C4257189448}" presName="text3" presStyleLbl="fgAcc3" presStyleIdx="4" presStyleCnt="5" custScaleX="1861881" custScaleY="1286815" custLinFactX="-90574" custLinFactY="300000" custLinFactNeighborX="-100000" custLinFactNeighborY="373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DBF3EC-F5FA-4BD0-8F37-C403C229F8A5}" type="pres">
      <dgm:prSet presAssocID="{AC56F9FF-9909-4B24-BA82-2C4257189448}" presName="hierChild4" presStyleCnt="0"/>
      <dgm:spPr/>
    </dgm:pt>
  </dgm:ptLst>
  <dgm:cxnLst>
    <dgm:cxn modelId="{5605F49B-EFC4-477E-BE27-9AF397D75F34}" srcId="{F5B3959B-09AF-421A-ABD4-BE69BE751FC1}" destId="{F97F9FFA-E84E-4D7E-AC24-488D2329430D}" srcOrd="0" destOrd="0" parTransId="{A6620961-4F2C-4F29-89CE-5BF7349F65A5}" sibTransId="{29545F30-5B17-4C3A-87AE-32E82F32B25C}"/>
    <dgm:cxn modelId="{20BCD3B4-E5AA-4BB3-8B74-E41DBB8F7462}" type="presOf" srcId="{AC56F9FF-9909-4B24-BA82-2C4257189448}" destId="{447C2A9F-2A26-4A1C-8649-A13B7BD24135}" srcOrd="0" destOrd="0" presId="urn:microsoft.com/office/officeart/2005/8/layout/hierarchy1"/>
    <dgm:cxn modelId="{2A6389C8-AA70-4511-B02F-DD20A0BA1A1D}" srcId="{6DEED0BD-C2DE-4BC6-A885-2319280E792D}" destId="{4ED4092E-3AA8-451B-B23E-4297B7A084EE}" srcOrd="1" destOrd="0" parTransId="{9B4F19F1-C351-425F-9BE7-DC2C48B67BAD}" sibTransId="{BA5EFAE7-09B9-4F6E-9317-720F08101A12}"/>
    <dgm:cxn modelId="{692B4DC0-23F2-4D36-ABC8-1D071EC8A57F}" type="presOf" srcId="{0D742F55-3943-421E-B153-DA14CBB48CED}" destId="{3FC027AF-4F4F-4AF4-8B72-7A564DA7C6F9}" srcOrd="0" destOrd="0" presId="urn:microsoft.com/office/officeart/2005/8/layout/hierarchy1"/>
    <dgm:cxn modelId="{EC223B94-E907-42B3-8395-593FC5821A18}" type="presOf" srcId="{056CFECD-B93B-415C-BF5F-1E660A437CC2}" destId="{C4E7DBBD-3F42-44AF-9D5E-8557FF0F48E2}" srcOrd="0" destOrd="0" presId="urn:microsoft.com/office/officeart/2005/8/layout/hierarchy1"/>
    <dgm:cxn modelId="{B74A3BBD-4347-48D5-BBA5-D2ECAD1686A3}" type="presOf" srcId="{A6620961-4F2C-4F29-89CE-5BF7349F65A5}" destId="{31C56C84-97C3-46B4-AA12-AAE88EFA3CDA}" srcOrd="0" destOrd="0" presId="urn:microsoft.com/office/officeart/2005/8/layout/hierarchy1"/>
    <dgm:cxn modelId="{CB33D956-50AD-46B8-8B57-D58200727F65}" srcId="{F5B3959B-09AF-421A-ABD4-BE69BE751FC1}" destId="{C82DD557-0E2A-4AFA-87F8-825F1B413D61}" srcOrd="2" destOrd="0" parTransId="{0D742F55-3943-421E-B153-DA14CBB48CED}" sibTransId="{4F143205-4D1F-4883-AACA-DEE2BE6EA8C3}"/>
    <dgm:cxn modelId="{D60AE7BA-1489-48E3-AB1E-6AD638B9EFDF}" type="presOf" srcId="{0F8E694E-8F4A-4B7E-9519-022D00E0BF77}" destId="{BAA57EBB-B4DB-4569-B508-076C08C942A7}" srcOrd="0" destOrd="0" presId="urn:microsoft.com/office/officeart/2005/8/layout/hierarchy1"/>
    <dgm:cxn modelId="{4C04A1C9-3F41-45E5-88CF-C9C222898C89}" srcId="{A63487D6-EF04-4127-87D2-671A0EA650B4}" destId="{6DEED0BD-C2DE-4BC6-A885-2319280E792D}" srcOrd="0" destOrd="0" parTransId="{AE19AA80-992B-4447-9986-1EF64D0969A7}" sibTransId="{A269768A-EAA2-41DB-8138-87C58E0BAE5E}"/>
    <dgm:cxn modelId="{23FD8D3E-D2AD-4372-A56D-FBD4AECC094E}" srcId="{4ED4092E-3AA8-451B-B23E-4297B7A084EE}" destId="{9736F33F-24E9-4A71-8F71-6A7CE00FD655}" srcOrd="0" destOrd="0" parTransId="{440A015D-4FC7-4CBB-BDC6-D49D3AC6897A}" sibTransId="{1FEE279F-2CEF-409D-A906-330ADAC68176}"/>
    <dgm:cxn modelId="{549514A5-2622-41FD-8816-3731D51260A7}" srcId="{F5B3959B-09AF-421A-ABD4-BE69BE751FC1}" destId="{056CFECD-B93B-415C-BF5F-1E660A437CC2}" srcOrd="1" destOrd="0" parTransId="{74D1AFF5-E363-477B-8328-C7151D9A47A4}" sibTransId="{7CE93AAD-969E-4858-B866-04D1E236371C}"/>
    <dgm:cxn modelId="{F6A9A8E6-9E58-4B96-8B51-70D54F4BA666}" type="presOf" srcId="{74D1AFF5-E363-477B-8328-C7151D9A47A4}" destId="{4507934E-625B-4911-9045-1310A4C3694B}" srcOrd="0" destOrd="0" presId="urn:microsoft.com/office/officeart/2005/8/layout/hierarchy1"/>
    <dgm:cxn modelId="{06A7E0C4-8673-4FCB-B883-3D09A396472C}" type="presOf" srcId="{440A015D-4FC7-4CBB-BDC6-D49D3AC6897A}" destId="{277CF8A6-FA48-4E14-97B5-A7717858C95D}" srcOrd="0" destOrd="0" presId="urn:microsoft.com/office/officeart/2005/8/layout/hierarchy1"/>
    <dgm:cxn modelId="{E7F9670A-ADCD-4EB9-88BA-A50D59A07585}" type="presOf" srcId="{A63487D6-EF04-4127-87D2-671A0EA650B4}" destId="{68BC19B6-8659-4FF9-884D-FC14161829F7}" srcOrd="0" destOrd="0" presId="urn:microsoft.com/office/officeart/2005/8/layout/hierarchy1"/>
    <dgm:cxn modelId="{CCE6F40A-EDFD-4A68-9B02-4038B6AF643A}" srcId="{4ED4092E-3AA8-451B-B23E-4297B7A084EE}" destId="{AC56F9FF-9909-4B24-BA82-2C4257189448}" srcOrd="1" destOrd="0" parTransId="{0F8E694E-8F4A-4B7E-9519-022D00E0BF77}" sibTransId="{BCB83D2E-F1B7-418B-ACD9-3280FEF6DE05}"/>
    <dgm:cxn modelId="{DBDF9042-3AAF-4E4D-963C-4FDFDEEB7228}" type="presOf" srcId="{F5B3959B-09AF-421A-ABD4-BE69BE751FC1}" destId="{8949D461-AB50-4BEF-917E-3E92CEDB1F75}" srcOrd="0" destOrd="0" presId="urn:microsoft.com/office/officeart/2005/8/layout/hierarchy1"/>
    <dgm:cxn modelId="{D7C01E16-6F30-42DC-91EE-FB700EB25815}" type="presOf" srcId="{9736F33F-24E9-4A71-8F71-6A7CE00FD655}" destId="{FB8B41F3-0D85-40F5-A8A7-F79FD6C38345}" srcOrd="0" destOrd="0" presId="urn:microsoft.com/office/officeart/2005/8/layout/hierarchy1"/>
    <dgm:cxn modelId="{E6BC8039-E0C5-496B-996E-56C3F7C49CB5}" type="presOf" srcId="{C82DD557-0E2A-4AFA-87F8-825F1B413D61}" destId="{838D797A-7560-46AE-ACDE-E5D47CB88CB9}" srcOrd="0" destOrd="0" presId="urn:microsoft.com/office/officeart/2005/8/layout/hierarchy1"/>
    <dgm:cxn modelId="{272CEDF7-6100-4E96-98D4-965672666E6A}" srcId="{6DEED0BD-C2DE-4BC6-A885-2319280E792D}" destId="{F5B3959B-09AF-421A-ABD4-BE69BE751FC1}" srcOrd="0" destOrd="0" parTransId="{680F227C-7DA8-4FDE-879D-2416F5D0FA0E}" sibTransId="{450E8859-EE87-4DB6-B70F-31271BD608E6}"/>
    <dgm:cxn modelId="{F1056544-CD34-4F98-81D8-E3DB00898C7F}" type="presOf" srcId="{F97F9FFA-E84E-4D7E-AC24-488D2329430D}" destId="{D96A88B4-618A-4F24-B441-CB09152D29BA}" srcOrd="0" destOrd="0" presId="urn:microsoft.com/office/officeart/2005/8/layout/hierarchy1"/>
    <dgm:cxn modelId="{3BB51D17-3BF5-4DE7-8429-5D3C19872A21}" type="presOf" srcId="{6DEED0BD-C2DE-4BC6-A885-2319280E792D}" destId="{A62B3BE9-D129-4EB4-A526-79149D031046}" srcOrd="0" destOrd="0" presId="urn:microsoft.com/office/officeart/2005/8/layout/hierarchy1"/>
    <dgm:cxn modelId="{F41DD204-D3E8-4FBE-8368-D68533B55AFE}" type="presOf" srcId="{680F227C-7DA8-4FDE-879D-2416F5D0FA0E}" destId="{C738F187-2D64-4D7B-8F44-38CEDF2114B5}" srcOrd="0" destOrd="0" presId="urn:microsoft.com/office/officeart/2005/8/layout/hierarchy1"/>
    <dgm:cxn modelId="{A75FC0BB-5F44-4BE6-ACB5-0FBC007BCEE1}" type="presOf" srcId="{9B4F19F1-C351-425F-9BE7-DC2C48B67BAD}" destId="{3E979B91-C870-4649-B7B5-090BFBB1C842}" srcOrd="0" destOrd="0" presId="urn:microsoft.com/office/officeart/2005/8/layout/hierarchy1"/>
    <dgm:cxn modelId="{B585F6FC-22A5-472F-8DD3-FF0E64D565DF}" type="presOf" srcId="{4ED4092E-3AA8-451B-B23E-4297B7A084EE}" destId="{38754E6C-614D-4485-8E90-C34F435798C8}" srcOrd="0" destOrd="0" presId="urn:microsoft.com/office/officeart/2005/8/layout/hierarchy1"/>
    <dgm:cxn modelId="{4BED808F-1DBC-47F9-8828-23E6515D7594}" type="presParOf" srcId="{68BC19B6-8659-4FF9-884D-FC14161829F7}" destId="{E0C9EC4D-9D34-4AA4-939D-2CCECAA57927}" srcOrd="0" destOrd="0" presId="urn:microsoft.com/office/officeart/2005/8/layout/hierarchy1"/>
    <dgm:cxn modelId="{76EE31C0-F016-4B10-AF5D-504FB4C35FE6}" type="presParOf" srcId="{E0C9EC4D-9D34-4AA4-939D-2CCECAA57927}" destId="{497B8E4A-0458-4FED-B35A-B11C22645C73}" srcOrd="0" destOrd="0" presId="urn:microsoft.com/office/officeart/2005/8/layout/hierarchy1"/>
    <dgm:cxn modelId="{E718BFCB-FB45-4F44-9041-4244688FB312}" type="presParOf" srcId="{497B8E4A-0458-4FED-B35A-B11C22645C73}" destId="{30618382-D1A7-452B-8CF5-74FE5AB05FE1}" srcOrd="0" destOrd="0" presId="urn:microsoft.com/office/officeart/2005/8/layout/hierarchy1"/>
    <dgm:cxn modelId="{0C42EC33-B4FD-47EC-8941-8FA6B2DA406C}" type="presParOf" srcId="{497B8E4A-0458-4FED-B35A-B11C22645C73}" destId="{A62B3BE9-D129-4EB4-A526-79149D031046}" srcOrd="1" destOrd="0" presId="urn:microsoft.com/office/officeart/2005/8/layout/hierarchy1"/>
    <dgm:cxn modelId="{E7C8EE1A-541C-4BA2-9070-2330802EEF6D}" type="presParOf" srcId="{E0C9EC4D-9D34-4AA4-939D-2CCECAA57927}" destId="{2A72255D-959E-404D-BE40-481AF393F0AD}" srcOrd="1" destOrd="0" presId="urn:microsoft.com/office/officeart/2005/8/layout/hierarchy1"/>
    <dgm:cxn modelId="{FB5C42EB-1592-41FE-B28C-C276F0A49BC6}" type="presParOf" srcId="{2A72255D-959E-404D-BE40-481AF393F0AD}" destId="{C738F187-2D64-4D7B-8F44-38CEDF2114B5}" srcOrd="0" destOrd="0" presId="urn:microsoft.com/office/officeart/2005/8/layout/hierarchy1"/>
    <dgm:cxn modelId="{F9117A90-7947-441D-A95C-DEBBEB6D17E2}" type="presParOf" srcId="{2A72255D-959E-404D-BE40-481AF393F0AD}" destId="{45D727B8-8813-44CC-BC2A-9DB3AF826001}" srcOrd="1" destOrd="0" presId="urn:microsoft.com/office/officeart/2005/8/layout/hierarchy1"/>
    <dgm:cxn modelId="{8C158799-90AF-43AC-BF00-D22A2A2F3CEA}" type="presParOf" srcId="{45D727B8-8813-44CC-BC2A-9DB3AF826001}" destId="{BCD79243-ADEA-4026-8D91-98D1208FB7A6}" srcOrd="0" destOrd="0" presId="urn:microsoft.com/office/officeart/2005/8/layout/hierarchy1"/>
    <dgm:cxn modelId="{B40756F5-F09F-44C9-8971-5922AB825336}" type="presParOf" srcId="{BCD79243-ADEA-4026-8D91-98D1208FB7A6}" destId="{2241DE47-0DDF-4C53-BF9E-9C318ABA5295}" srcOrd="0" destOrd="0" presId="urn:microsoft.com/office/officeart/2005/8/layout/hierarchy1"/>
    <dgm:cxn modelId="{688E9F83-BC8A-46E3-9C5D-A6966FDD2341}" type="presParOf" srcId="{BCD79243-ADEA-4026-8D91-98D1208FB7A6}" destId="{8949D461-AB50-4BEF-917E-3E92CEDB1F75}" srcOrd="1" destOrd="0" presId="urn:microsoft.com/office/officeart/2005/8/layout/hierarchy1"/>
    <dgm:cxn modelId="{6943BBDC-4A0A-4623-A900-161E558B378B}" type="presParOf" srcId="{45D727B8-8813-44CC-BC2A-9DB3AF826001}" destId="{D063CEE8-490A-440A-8349-6C1B8B7049B1}" srcOrd="1" destOrd="0" presId="urn:microsoft.com/office/officeart/2005/8/layout/hierarchy1"/>
    <dgm:cxn modelId="{4A9F5E6C-5F7A-4F9D-80C1-335F36270ACD}" type="presParOf" srcId="{D063CEE8-490A-440A-8349-6C1B8B7049B1}" destId="{31C56C84-97C3-46B4-AA12-AAE88EFA3CDA}" srcOrd="0" destOrd="0" presId="urn:microsoft.com/office/officeart/2005/8/layout/hierarchy1"/>
    <dgm:cxn modelId="{DBADF803-7E94-4E25-A9A1-0C57DC822E41}" type="presParOf" srcId="{D063CEE8-490A-440A-8349-6C1B8B7049B1}" destId="{1E611464-EB33-45E7-9ECE-B1FD6F3F3119}" srcOrd="1" destOrd="0" presId="urn:microsoft.com/office/officeart/2005/8/layout/hierarchy1"/>
    <dgm:cxn modelId="{84B93357-D150-4975-837D-5A0C9192CF3A}" type="presParOf" srcId="{1E611464-EB33-45E7-9ECE-B1FD6F3F3119}" destId="{085E01E0-0CCE-4F9D-87CD-6592383D385F}" srcOrd="0" destOrd="0" presId="urn:microsoft.com/office/officeart/2005/8/layout/hierarchy1"/>
    <dgm:cxn modelId="{A2A9F9BB-6A86-498D-BEE8-B0F1FA53FA34}" type="presParOf" srcId="{085E01E0-0CCE-4F9D-87CD-6592383D385F}" destId="{F2374CDC-B878-4EE7-A4DC-907564D5BFEF}" srcOrd="0" destOrd="0" presId="urn:microsoft.com/office/officeart/2005/8/layout/hierarchy1"/>
    <dgm:cxn modelId="{DF0FEE5C-10FB-4D80-8F3D-86631FF7A5ED}" type="presParOf" srcId="{085E01E0-0CCE-4F9D-87CD-6592383D385F}" destId="{D96A88B4-618A-4F24-B441-CB09152D29BA}" srcOrd="1" destOrd="0" presId="urn:microsoft.com/office/officeart/2005/8/layout/hierarchy1"/>
    <dgm:cxn modelId="{4754EB17-A5E4-4D12-802E-C18AE4B78C72}" type="presParOf" srcId="{1E611464-EB33-45E7-9ECE-B1FD6F3F3119}" destId="{B069EC66-9697-4A75-822B-3A82C91F745B}" srcOrd="1" destOrd="0" presId="urn:microsoft.com/office/officeart/2005/8/layout/hierarchy1"/>
    <dgm:cxn modelId="{CA913F8B-D888-4BC2-9810-ACC9BD327E08}" type="presParOf" srcId="{D063CEE8-490A-440A-8349-6C1B8B7049B1}" destId="{4507934E-625B-4911-9045-1310A4C3694B}" srcOrd="2" destOrd="0" presId="urn:microsoft.com/office/officeart/2005/8/layout/hierarchy1"/>
    <dgm:cxn modelId="{785BFAEF-D60A-420B-BA90-E3A442124EE1}" type="presParOf" srcId="{D063CEE8-490A-440A-8349-6C1B8B7049B1}" destId="{9F87611E-6CAD-43B7-931D-5CABEDBF7B9F}" srcOrd="3" destOrd="0" presId="urn:microsoft.com/office/officeart/2005/8/layout/hierarchy1"/>
    <dgm:cxn modelId="{FD2AEC45-D343-4B69-B032-42AF606B86EF}" type="presParOf" srcId="{9F87611E-6CAD-43B7-931D-5CABEDBF7B9F}" destId="{381943EF-030C-4281-BA3F-9882544DDD41}" srcOrd="0" destOrd="0" presId="urn:microsoft.com/office/officeart/2005/8/layout/hierarchy1"/>
    <dgm:cxn modelId="{1126E641-E6AD-48D9-B4A8-B83CC9123BDB}" type="presParOf" srcId="{381943EF-030C-4281-BA3F-9882544DDD41}" destId="{CD0D6C0A-DB98-4F5F-B35E-9FA703F10A17}" srcOrd="0" destOrd="0" presId="urn:microsoft.com/office/officeart/2005/8/layout/hierarchy1"/>
    <dgm:cxn modelId="{360C7325-B720-4563-B146-508496BAEB4E}" type="presParOf" srcId="{381943EF-030C-4281-BA3F-9882544DDD41}" destId="{C4E7DBBD-3F42-44AF-9D5E-8557FF0F48E2}" srcOrd="1" destOrd="0" presId="urn:microsoft.com/office/officeart/2005/8/layout/hierarchy1"/>
    <dgm:cxn modelId="{9F3E7266-2F15-42E5-9391-839A3E1BEB07}" type="presParOf" srcId="{9F87611E-6CAD-43B7-931D-5CABEDBF7B9F}" destId="{4839BBB5-6AD2-4553-80C2-3273732B06F1}" srcOrd="1" destOrd="0" presId="urn:microsoft.com/office/officeart/2005/8/layout/hierarchy1"/>
    <dgm:cxn modelId="{75FC9A15-B276-4EC9-B194-4EBD1EAB962F}" type="presParOf" srcId="{D063CEE8-490A-440A-8349-6C1B8B7049B1}" destId="{3FC027AF-4F4F-4AF4-8B72-7A564DA7C6F9}" srcOrd="4" destOrd="0" presId="urn:microsoft.com/office/officeart/2005/8/layout/hierarchy1"/>
    <dgm:cxn modelId="{9984C9AA-C5F8-4C9E-B76E-7F60A92B7B67}" type="presParOf" srcId="{D063CEE8-490A-440A-8349-6C1B8B7049B1}" destId="{8A9D937E-FC8B-4C05-8D5C-04C9D16BA5D9}" srcOrd="5" destOrd="0" presId="urn:microsoft.com/office/officeart/2005/8/layout/hierarchy1"/>
    <dgm:cxn modelId="{9C83353E-1F35-4B25-9046-4A1CF9DB3F95}" type="presParOf" srcId="{8A9D937E-FC8B-4C05-8D5C-04C9D16BA5D9}" destId="{8A31F9D9-A548-4EAA-9079-E6CDA3033754}" srcOrd="0" destOrd="0" presId="urn:microsoft.com/office/officeart/2005/8/layout/hierarchy1"/>
    <dgm:cxn modelId="{D6A70C9E-456F-4264-9C11-B4E7C67813FF}" type="presParOf" srcId="{8A31F9D9-A548-4EAA-9079-E6CDA3033754}" destId="{004AEEBC-B555-4D91-84D5-74F208DE34BB}" srcOrd="0" destOrd="0" presId="urn:microsoft.com/office/officeart/2005/8/layout/hierarchy1"/>
    <dgm:cxn modelId="{CC0A7C06-11E2-4CCD-AE5E-D8F5A9E9BF72}" type="presParOf" srcId="{8A31F9D9-A548-4EAA-9079-E6CDA3033754}" destId="{838D797A-7560-46AE-ACDE-E5D47CB88CB9}" srcOrd="1" destOrd="0" presId="urn:microsoft.com/office/officeart/2005/8/layout/hierarchy1"/>
    <dgm:cxn modelId="{B4653694-3B08-45E7-997B-97F5C69178D3}" type="presParOf" srcId="{8A9D937E-FC8B-4C05-8D5C-04C9D16BA5D9}" destId="{6094A675-CBB5-4B2E-B701-3CA93D7DD576}" srcOrd="1" destOrd="0" presId="urn:microsoft.com/office/officeart/2005/8/layout/hierarchy1"/>
    <dgm:cxn modelId="{4FAE3239-6231-4BA9-AF9E-174D998F1AE1}" type="presParOf" srcId="{2A72255D-959E-404D-BE40-481AF393F0AD}" destId="{3E979B91-C870-4649-B7B5-090BFBB1C842}" srcOrd="2" destOrd="0" presId="urn:microsoft.com/office/officeart/2005/8/layout/hierarchy1"/>
    <dgm:cxn modelId="{E232CEEA-5810-42A5-B53B-79A7C3CB2886}" type="presParOf" srcId="{2A72255D-959E-404D-BE40-481AF393F0AD}" destId="{0F66D708-5169-44AF-8F5A-D1AB6C2248F7}" srcOrd="3" destOrd="0" presId="urn:microsoft.com/office/officeart/2005/8/layout/hierarchy1"/>
    <dgm:cxn modelId="{7ED45FA1-9D3B-45FF-B203-29C7F9518E04}" type="presParOf" srcId="{0F66D708-5169-44AF-8F5A-D1AB6C2248F7}" destId="{DEF1A0BA-02F6-422F-8B13-E07FA6C465DF}" srcOrd="0" destOrd="0" presId="urn:microsoft.com/office/officeart/2005/8/layout/hierarchy1"/>
    <dgm:cxn modelId="{76CF67C8-92A3-46C8-B19A-65087BB2E242}" type="presParOf" srcId="{DEF1A0BA-02F6-422F-8B13-E07FA6C465DF}" destId="{A4FBAE54-5164-45B5-8CF1-C8A18FD2E2B4}" srcOrd="0" destOrd="0" presId="urn:microsoft.com/office/officeart/2005/8/layout/hierarchy1"/>
    <dgm:cxn modelId="{DB5AEFFF-3C93-4D05-B2F8-C831368D64D2}" type="presParOf" srcId="{DEF1A0BA-02F6-422F-8B13-E07FA6C465DF}" destId="{38754E6C-614D-4485-8E90-C34F435798C8}" srcOrd="1" destOrd="0" presId="urn:microsoft.com/office/officeart/2005/8/layout/hierarchy1"/>
    <dgm:cxn modelId="{21115190-641D-4B2B-91E4-1F4347EE0D7B}" type="presParOf" srcId="{0F66D708-5169-44AF-8F5A-D1AB6C2248F7}" destId="{3B1C66F5-534D-493C-8FC2-0FB1278DCABA}" srcOrd="1" destOrd="0" presId="urn:microsoft.com/office/officeart/2005/8/layout/hierarchy1"/>
    <dgm:cxn modelId="{A3D7A148-58C4-4044-BB04-6C7BBC1D4A29}" type="presParOf" srcId="{3B1C66F5-534D-493C-8FC2-0FB1278DCABA}" destId="{277CF8A6-FA48-4E14-97B5-A7717858C95D}" srcOrd="0" destOrd="0" presId="urn:microsoft.com/office/officeart/2005/8/layout/hierarchy1"/>
    <dgm:cxn modelId="{770728DF-CD7F-46ED-95B2-40334C967C47}" type="presParOf" srcId="{3B1C66F5-534D-493C-8FC2-0FB1278DCABA}" destId="{A837D809-94BA-4701-B2BB-11004DA43F1F}" srcOrd="1" destOrd="0" presId="urn:microsoft.com/office/officeart/2005/8/layout/hierarchy1"/>
    <dgm:cxn modelId="{3C26EDDC-FCF6-4A2C-A5CE-0C4DF1202D27}" type="presParOf" srcId="{A837D809-94BA-4701-B2BB-11004DA43F1F}" destId="{7C5BEAF3-9EC1-403E-B9B6-938618C7EB5B}" srcOrd="0" destOrd="0" presId="urn:microsoft.com/office/officeart/2005/8/layout/hierarchy1"/>
    <dgm:cxn modelId="{47C66930-B334-4AFC-8685-2C0CD9C44F5C}" type="presParOf" srcId="{7C5BEAF3-9EC1-403E-B9B6-938618C7EB5B}" destId="{B1594FC9-D6EC-4BC6-9D31-7B5EBBCF61D0}" srcOrd="0" destOrd="0" presId="urn:microsoft.com/office/officeart/2005/8/layout/hierarchy1"/>
    <dgm:cxn modelId="{BCE6149C-8241-4B4D-A030-D397E1975E8A}" type="presParOf" srcId="{7C5BEAF3-9EC1-403E-B9B6-938618C7EB5B}" destId="{FB8B41F3-0D85-40F5-A8A7-F79FD6C38345}" srcOrd="1" destOrd="0" presId="urn:microsoft.com/office/officeart/2005/8/layout/hierarchy1"/>
    <dgm:cxn modelId="{60A1E257-2913-4DD2-B787-2A438A59A1BA}" type="presParOf" srcId="{A837D809-94BA-4701-B2BB-11004DA43F1F}" destId="{90E07275-7A7A-4EC1-BE42-241E11DD1410}" srcOrd="1" destOrd="0" presId="urn:microsoft.com/office/officeart/2005/8/layout/hierarchy1"/>
    <dgm:cxn modelId="{F440F7CC-DCA5-4B50-9713-77D0B67F9BA0}" type="presParOf" srcId="{3B1C66F5-534D-493C-8FC2-0FB1278DCABA}" destId="{BAA57EBB-B4DB-4569-B508-076C08C942A7}" srcOrd="2" destOrd="0" presId="urn:microsoft.com/office/officeart/2005/8/layout/hierarchy1"/>
    <dgm:cxn modelId="{6B451F99-25BE-454E-8251-4D81A62678B5}" type="presParOf" srcId="{3B1C66F5-534D-493C-8FC2-0FB1278DCABA}" destId="{44BADDB6-4F7A-4948-9874-D10348CC9792}" srcOrd="3" destOrd="0" presId="urn:microsoft.com/office/officeart/2005/8/layout/hierarchy1"/>
    <dgm:cxn modelId="{BAE2FD80-7365-4B67-BC10-F23904E30F3A}" type="presParOf" srcId="{44BADDB6-4F7A-4948-9874-D10348CC9792}" destId="{93E45385-E4E9-4C18-845B-1EC0854F6929}" srcOrd="0" destOrd="0" presId="urn:microsoft.com/office/officeart/2005/8/layout/hierarchy1"/>
    <dgm:cxn modelId="{21421F3B-63DE-4092-B582-7F8C5B662CF2}" type="presParOf" srcId="{93E45385-E4E9-4C18-845B-1EC0854F6929}" destId="{0C0DE941-2A58-49C2-BF5A-4312D456F468}" srcOrd="0" destOrd="0" presId="urn:microsoft.com/office/officeart/2005/8/layout/hierarchy1"/>
    <dgm:cxn modelId="{78A53477-3B8C-422B-9649-DF2F24E93445}" type="presParOf" srcId="{93E45385-E4E9-4C18-845B-1EC0854F6929}" destId="{447C2A9F-2A26-4A1C-8649-A13B7BD24135}" srcOrd="1" destOrd="0" presId="urn:microsoft.com/office/officeart/2005/8/layout/hierarchy1"/>
    <dgm:cxn modelId="{28416CDA-C25C-492A-9930-09D676D52942}" type="presParOf" srcId="{44BADDB6-4F7A-4948-9874-D10348CC9792}" destId="{5DDBF3EC-F5FA-4BD0-8F37-C403C229F8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33CF06-9D2E-43B8-9307-B70403EE607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7620-AB70-466A-83C0-36F1F01D813D}">
      <dgm:prSet custT="1"/>
      <dgm:spPr/>
      <dgm:t>
        <a:bodyPr/>
        <a:lstStyle/>
        <a:p>
          <a:pPr algn="ctr" rtl="0"/>
          <a:r>
            <a:rPr lang="ru-RU" sz="4000" b="0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Криминогенные семьи</a:t>
          </a:r>
          <a:endParaRPr lang="ru-RU" sz="4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F160F-D438-4A5C-B384-FC42AA84A9C1}" type="parTrans" cxnId="{0058A6C6-C720-43CA-817F-A309FBD3484A}">
      <dgm:prSet/>
      <dgm:spPr/>
      <dgm:t>
        <a:bodyPr/>
        <a:lstStyle/>
        <a:p>
          <a:endParaRPr lang="ru-RU"/>
        </a:p>
      </dgm:t>
    </dgm:pt>
    <dgm:pt modelId="{EE15F90C-EAA0-4116-B242-FC4176485E36}" type="sibTrans" cxnId="{0058A6C6-C720-43CA-817F-A309FBD3484A}">
      <dgm:prSet/>
      <dgm:spPr/>
      <dgm:t>
        <a:bodyPr/>
        <a:lstStyle/>
        <a:p>
          <a:endParaRPr lang="ru-RU"/>
        </a:p>
      </dgm:t>
    </dgm:pt>
    <dgm:pt modelId="{F0623D83-574E-446A-8F13-3D202F72B241}">
      <dgm:prSet custT="1"/>
      <dgm:spPr/>
      <dgm:t>
        <a:bodyPr/>
        <a:lstStyle/>
        <a:p>
          <a:pPr algn="ctr" rtl="0"/>
          <a:r>
            <a:rPr lang="ru-RU" sz="4000" b="0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Аморально-асоциальные семьи</a:t>
          </a:r>
          <a:endParaRPr lang="ru-RU" sz="4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1BD68-8E79-4E62-849D-4237AB71F54A}" type="parTrans" cxnId="{D5E86F77-DD9B-4D75-87BB-4B4CF3725926}">
      <dgm:prSet/>
      <dgm:spPr/>
      <dgm:t>
        <a:bodyPr/>
        <a:lstStyle/>
        <a:p>
          <a:endParaRPr lang="ru-RU"/>
        </a:p>
      </dgm:t>
    </dgm:pt>
    <dgm:pt modelId="{5ED42F00-73BC-40DF-81BC-BBFA91574FC9}" type="sibTrans" cxnId="{D5E86F77-DD9B-4D75-87BB-4B4CF3725926}">
      <dgm:prSet/>
      <dgm:spPr/>
      <dgm:t>
        <a:bodyPr/>
        <a:lstStyle/>
        <a:p>
          <a:endParaRPr lang="ru-RU"/>
        </a:p>
      </dgm:t>
    </dgm:pt>
    <dgm:pt modelId="{23A8D706-F1FD-4A09-98C0-06562F230292}">
      <dgm:prSet custT="1"/>
      <dgm:spPr/>
      <dgm:t>
        <a:bodyPr/>
        <a:lstStyle/>
        <a:p>
          <a:pPr algn="ctr" rtl="0"/>
          <a:r>
            <a:rPr lang="ru-RU" sz="4000" b="0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Конфликтные семьи</a:t>
          </a:r>
          <a:endParaRPr lang="ru-RU" sz="4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62AE4-4DA6-4647-9CA8-BB638A42279C}" type="parTrans" cxnId="{37E6A2CF-5D31-408D-8855-A56E2CE298A8}">
      <dgm:prSet/>
      <dgm:spPr/>
      <dgm:t>
        <a:bodyPr/>
        <a:lstStyle/>
        <a:p>
          <a:endParaRPr lang="ru-RU"/>
        </a:p>
      </dgm:t>
    </dgm:pt>
    <dgm:pt modelId="{A2B5FC2A-A63A-4A85-8C8B-B087E218DDD1}" type="sibTrans" cxnId="{37E6A2CF-5D31-408D-8855-A56E2CE298A8}">
      <dgm:prSet/>
      <dgm:spPr/>
      <dgm:t>
        <a:bodyPr/>
        <a:lstStyle/>
        <a:p>
          <a:endParaRPr lang="ru-RU"/>
        </a:p>
      </dgm:t>
    </dgm:pt>
    <dgm:pt modelId="{79826AEA-95FE-4A09-8B31-5919E6A9DB33}">
      <dgm:prSet custT="1"/>
      <dgm:spPr/>
      <dgm:t>
        <a:bodyPr/>
        <a:lstStyle/>
        <a:p>
          <a:pPr algn="ctr" rtl="0"/>
          <a:r>
            <a:rPr lang="ru-RU" sz="4000" b="0" i="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 несостоятельные семьи</a:t>
          </a:r>
          <a:endParaRPr lang="ru-RU" sz="4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6A033-0CF3-4FE4-B62B-1A4A3F56B102}" type="parTrans" cxnId="{4145A9E4-2931-45DF-8C15-A0BE150EAB1B}">
      <dgm:prSet/>
      <dgm:spPr/>
      <dgm:t>
        <a:bodyPr/>
        <a:lstStyle/>
        <a:p>
          <a:endParaRPr lang="ru-RU"/>
        </a:p>
      </dgm:t>
    </dgm:pt>
    <dgm:pt modelId="{4001396D-78A9-45A8-87E3-E3BB34447A26}" type="sibTrans" cxnId="{4145A9E4-2931-45DF-8C15-A0BE150EAB1B}">
      <dgm:prSet/>
      <dgm:spPr/>
      <dgm:t>
        <a:bodyPr/>
        <a:lstStyle/>
        <a:p>
          <a:endParaRPr lang="ru-RU"/>
        </a:p>
      </dgm:t>
    </dgm:pt>
    <dgm:pt modelId="{2E53B10F-D68A-4662-A1BB-B06F7BE235BD}" type="pres">
      <dgm:prSet presAssocID="{4533CF06-9D2E-43B8-9307-B70403EE60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EFD50-CC9D-44DC-A6A1-FFEC8B13429C}" type="pres">
      <dgm:prSet presAssocID="{50257620-AB70-466A-83C0-36F1F01D813D}" presName="composite" presStyleCnt="0"/>
      <dgm:spPr/>
    </dgm:pt>
    <dgm:pt modelId="{E3BB1A03-4252-42DB-917F-89CE2CAF8126}" type="pres">
      <dgm:prSet presAssocID="{50257620-AB70-466A-83C0-36F1F01D813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C61B-EFCE-4D30-8D60-AA555D396C8A}" type="pres">
      <dgm:prSet presAssocID="{50257620-AB70-466A-83C0-36F1F01D813D}" presName="rect2" presStyleLbl="fgImgPlace1" presStyleIdx="0" presStyleCnt="4"/>
      <dgm:spPr/>
    </dgm:pt>
    <dgm:pt modelId="{E8A293E2-B577-4B4D-9D98-8106EF0C9A8D}" type="pres">
      <dgm:prSet presAssocID="{EE15F90C-EAA0-4116-B242-FC4176485E36}" presName="sibTrans" presStyleCnt="0"/>
      <dgm:spPr/>
    </dgm:pt>
    <dgm:pt modelId="{DDE69FD9-B073-4FDA-BE3C-397BB6896571}" type="pres">
      <dgm:prSet presAssocID="{F0623D83-574E-446A-8F13-3D202F72B241}" presName="composite" presStyleCnt="0"/>
      <dgm:spPr/>
    </dgm:pt>
    <dgm:pt modelId="{AB8ADCC8-B995-4DAE-8CF1-7984A84D0399}" type="pres">
      <dgm:prSet presAssocID="{F0623D83-574E-446A-8F13-3D202F72B241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0A35E-6BA4-4308-A9FE-69B0DDB65972}" type="pres">
      <dgm:prSet presAssocID="{F0623D83-574E-446A-8F13-3D202F72B241}" presName="rect2" presStyleLbl="fgImgPlace1" presStyleIdx="1" presStyleCnt="4"/>
      <dgm:spPr/>
    </dgm:pt>
    <dgm:pt modelId="{1AE28D00-C255-4D96-9B39-38C4C06684CC}" type="pres">
      <dgm:prSet presAssocID="{5ED42F00-73BC-40DF-81BC-BBFA91574FC9}" presName="sibTrans" presStyleCnt="0"/>
      <dgm:spPr/>
    </dgm:pt>
    <dgm:pt modelId="{9EC7396C-D4C7-4B51-B8D9-24BA1D514146}" type="pres">
      <dgm:prSet presAssocID="{23A8D706-F1FD-4A09-98C0-06562F230292}" presName="composite" presStyleCnt="0"/>
      <dgm:spPr/>
    </dgm:pt>
    <dgm:pt modelId="{C79C77A7-C9AB-4C0A-AE79-9AECC8FA75D8}" type="pres">
      <dgm:prSet presAssocID="{23A8D706-F1FD-4A09-98C0-06562F230292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9E85C-8795-44AF-9CEE-85D6FC70E955}" type="pres">
      <dgm:prSet presAssocID="{23A8D706-F1FD-4A09-98C0-06562F230292}" presName="rect2" presStyleLbl="fgImgPlace1" presStyleIdx="2" presStyleCnt="4"/>
      <dgm:spPr/>
    </dgm:pt>
    <dgm:pt modelId="{679420EB-6AB1-47DD-B4DB-BEFCDDEFF1BE}" type="pres">
      <dgm:prSet presAssocID="{A2B5FC2A-A63A-4A85-8C8B-B087E218DDD1}" presName="sibTrans" presStyleCnt="0"/>
      <dgm:spPr/>
    </dgm:pt>
    <dgm:pt modelId="{C6E493BB-B726-4270-AB3D-145485177822}" type="pres">
      <dgm:prSet presAssocID="{79826AEA-95FE-4A09-8B31-5919E6A9DB33}" presName="composite" presStyleCnt="0"/>
      <dgm:spPr/>
    </dgm:pt>
    <dgm:pt modelId="{6FCB4C95-2647-4B81-AE9B-D1C8A8ABF3C0}" type="pres">
      <dgm:prSet presAssocID="{79826AEA-95FE-4A09-8B31-5919E6A9DB33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DBD2-EF47-4A93-99FD-25999F63605C}" type="pres">
      <dgm:prSet presAssocID="{79826AEA-95FE-4A09-8B31-5919E6A9DB33}" presName="rect2" presStyleLbl="fgImgPlace1" presStyleIdx="3" presStyleCnt="4"/>
      <dgm:spPr/>
    </dgm:pt>
  </dgm:ptLst>
  <dgm:cxnLst>
    <dgm:cxn modelId="{0058A6C6-C720-43CA-817F-A309FBD3484A}" srcId="{4533CF06-9D2E-43B8-9307-B70403EE6077}" destId="{50257620-AB70-466A-83C0-36F1F01D813D}" srcOrd="0" destOrd="0" parTransId="{CD4F160F-D438-4A5C-B384-FC42AA84A9C1}" sibTransId="{EE15F90C-EAA0-4116-B242-FC4176485E36}"/>
    <dgm:cxn modelId="{37E6A2CF-5D31-408D-8855-A56E2CE298A8}" srcId="{4533CF06-9D2E-43B8-9307-B70403EE6077}" destId="{23A8D706-F1FD-4A09-98C0-06562F230292}" srcOrd="2" destOrd="0" parTransId="{B3762AE4-4DA6-4647-9CA8-BB638A42279C}" sibTransId="{A2B5FC2A-A63A-4A85-8C8B-B087E218DDD1}"/>
    <dgm:cxn modelId="{D5E86F77-DD9B-4D75-87BB-4B4CF3725926}" srcId="{4533CF06-9D2E-43B8-9307-B70403EE6077}" destId="{F0623D83-574E-446A-8F13-3D202F72B241}" srcOrd="1" destOrd="0" parTransId="{EFB1BD68-8E79-4E62-849D-4237AB71F54A}" sibTransId="{5ED42F00-73BC-40DF-81BC-BBFA91574FC9}"/>
    <dgm:cxn modelId="{4145A9E4-2931-45DF-8C15-A0BE150EAB1B}" srcId="{4533CF06-9D2E-43B8-9307-B70403EE6077}" destId="{79826AEA-95FE-4A09-8B31-5919E6A9DB33}" srcOrd="3" destOrd="0" parTransId="{1156A033-0CF3-4FE4-B62B-1A4A3F56B102}" sibTransId="{4001396D-78A9-45A8-87E3-E3BB34447A26}"/>
    <dgm:cxn modelId="{2DFF7452-EE40-4DC2-88E8-ACA497E57794}" type="presOf" srcId="{23A8D706-F1FD-4A09-98C0-06562F230292}" destId="{C79C77A7-C9AB-4C0A-AE79-9AECC8FA75D8}" srcOrd="0" destOrd="0" presId="urn:microsoft.com/office/officeart/2008/layout/PictureStrips"/>
    <dgm:cxn modelId="{3C55BCA6-693A-4255-A51D-59F2114F70F5}" type="presOf" srcId="{50257620-AB70-466A-83C0-36F1F01D813D}" destId="{E3BB1A03-4252-42DB-917F-89CE2CAF8126}" srcOrd="0" destOrd="0" presId="urn:microsoft.com/office/officeart/2008/layout/PictureStrips"/>
    <dgm:cxn modelId="{C018A888-D1A4-420A-9F60-5FABD42CA83E}" type="presOf" srcId="{79826AEA-95FE-4A09-8B31-5919E6A9DB33}" destId="{6FCB4C95-2647-4B81-AE9B-D1C8A8ABF3C0}" srcOrd="0" destOrd="0" presId="urn:microsoft.com/office/officeart/2008/layout/PictureStrips"/>
    <dgm:cxn modelId="{D0597E33-592B-4C3C-B93F-F26726D3BA65}" type="presOf" srcId="{F0623D83-574E-446A-8F13-3D202F72B241}" destId="{AB8ADCC8-B995-4DAE-8CF1-7984A84D0399}" srcOrd="0" destOrd="0" presId="urn:microsoft.com/office/officeart/2008/layout/PictureStrips"/>
    <dgm:cxn modelId="{320E2EAF-DA43-4C43-8148-6151FF86C545}" type="presOf" srcId="{4533CF06-9D2E-43B8-9307-B70403EE6077}" destId="{2E53B10F-D68A-4662-A1BB-B06F7BE235BD}" srcOrd="0" destOrd="0" presId="urn:microsoft.com/office/officeart/2008/layout/PictureStrips"/>
    <dgm:cxn modelId="{AD3A7117-74AB-4C2B-A29B-4306FE4F98F1}" type="presParOf" srcId="{2E53B10F-D68A-4662-A1BB-B06F7BE235BD}" destId="{9D5EFD50-CC9D-44DC-A6A1-FFEC8B13429C}" srcOrd="0" destOrd="0" presId="urn:microsoft.com/office/officeart/2008/layout/PictureStrips"/>
    <dgm:cxn modelId="{8E2F3D84-F032-462E-BD2E-19F6B69E9030}" type="presParOf" srcId="{9D5EFD50-CC9D-44DC-A6A1-FFEC8B13429C}" destId="{E3BB1A03-4252-42DB-917F-89CE2CAF8126}" srcOrd="0" destOrd="0" presId="urn:microsoft.com/office/officeart/2008/layout/PictureStrips"/>
    <dgm:cxn modelId="{6242DC56-AEF3-407E-BCA0-F8D3A769B714}" type="presParOf" srcId="{9D5EFD50-CC9D-44DC-A6A1-FFEC8B13429C}" destId="{8020C61B-EFCE-4D30-8D60-AA555D396C8A}" srcOrd="1" destOrd="0" presId="urn:microsoft.com/office/officeart/2008/layout/PictureStrips"/>
    <dgm:cxn modelId="{F3B60EF5-D461-43CD-9559-87F7273945D8}" type="presParOf" srcId="{2E53B10F-D68A-4662-A1BB-B06F7BE235BD}" destId="{E8A293E2-B577-4B4D-9D98-8106EF0C9A8D}" srcOrd="1" destOrd="0" presId="urn:microsoft.com/office/officeart/2008/layout/PictureStrips"/>
    <dgm:cxn modelId="{B54F7556-4810-46F0-97E4-503E556B8C13}" type="presParOf" srcId="{2E53B10F-D68A-4662-A1BB-B06F7BE235BD}" destId="{DDE69FD9-B073-4FDA-BE3C-397BB6896571}" srcOrd="2" destOrd="0" presId="urn:microsoft.com/office/officeart/2008/layout/PictureStrips"/>
    <dgm:cxn modelId="{28A96380-C44D-4AFF-8AAF-42960D6DF148}" type="presParOf" srcId="{DDE69FD9-B073-4FDA-BE3C-397BB6896571}" destId="{AB8ADCC8-B995-4DAE-8CF1-7984A84D0399}" srcOrd="0" destOrd="0" presId="urn:microsoft.com/office/officeart/2008/layout/PictureStrips"/>
    <dgm:cxn modelId="{A1C79D6F-01F1-4447-81D0-669F306D5669}" type="presParOf" srcId="{DDE69FD9-B073-4FDA-BE3C-397BB6896571}" destId="{2830A35E-6BA4-4308-A9FE-69B0DDB65972}" srcOrd="1" destOrd="0" presId="urn:microsoft.com/office/officeart/2008/layout/PictureStrips"/>
    <dgm:cxn modelId="{80744A30-244D-4AC3-BB77-81B3875F5E12}" type="presParOf" srcId="{2E53B10F-D68A-4662-A1BB-B06F7BE235BD}" destId="{1AE28D00-C255-4D96-9B39-38C4C06684CC}" srcOrd="3" destOrd="0" presId="urn:microsoft.com/office/officeart/2008/layout/PictureStrips"/>
    <dgm:cxn modelId="{AFA4F90C-E8E3-4B54-BA37-BB7EB888C31A}" type="presParOf" srcId="{2E53B10F-D68A-4662-A1BB-B06F7BE235BD}" destId="{9EC7396C-D4C7-4B51-B8D9-24BA1D514146}" srcOrd="4" destOrd="0" presId="urn:microsoft.com/office/officeart/2008/layout/PictureStrips"/>
    <dgm:cxn modelId="{9B2F6C7D-8FF8-4081-A87E-375042CE2749}" type="presParOf" srcId="{9EC7396C-D4C7-4B51-B8D9-24BA1D514146}" destId="{C79C77A7-C9AB-4C0A-AE79-9AECC8FA75D8}" srcOrd="0" destOrd="0" presId="urn:microsoft.com/office/officeart/2008/layout/PictureStrips"/>
    <dgm:cxn modelId="{39EB617F-AD97-4C5E-951F-D52FE2AF3709}" type="presParOf" srcId="{9EC7396C-D4C7-4B51-B8D9-24BA1D514146}" destId="{5749E85C-8795-44AF-9CEE-85D6FC70E955}" srcOrd="1" destOrd="0" presId="urn:microsoft.com/office/officeart/2008/layout/PictureStrips"/>
    <dgm:cxn modelId="{98C81E39-A39F-4A40-9FD8-07C0C2709A0B}" type="presParOf" srcId="{2E53B10F-D68A-4662-A1BB-B06F7BE235BD}" destId="{679420EB-6AB1-47DD-B4DB-BEFCDDEFF1BE}" srcOrd="5" destOrd="0" presId="urn:microsoft.com/office/officeart/2008/layout/PictureStrips"/>
    <dgm:cxn modelId="{FA25C848-2E4F-4815-BB9C-B7017C4BBE35}" type="presParOf" srcId="{2E53B10F-D68A-4662-A1BB-B06F7BE235BD}" destId="{C6E493BB-B726-4270-AB3D-145485177822}" srcOrd="6" destOrd="0" presId="urn:microsoft.com/office/officeart/2008/layout/PictureStrips"/>
    <dgm:cxn modelId="{5BEC61F5-0CA0-475E-89EB-6F281F26AB98}" type="presParOf" srcId="{C6E493BB-B726-4270-AB3D-145485177822}" destId="{6FCB4C95-2647-4B81-AE9B-D1C8A8ABF3C0}" srcOrd="0" destOrd="0" presId="urn:microsoft.com/office/officeart/2008/layout/PictureStrips"/>
    <dgm:cxn modelId="{FED064E0-4413-4CF7-94A4-CDD346ED4D17}" type="presParOf" srcId="{C6E493BB-B726-4270-AB3D-145485177822}" destId="{2D64DBD2-EF47-4A93-99FD-25999F63605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3487D6-EF04-4127-87D2-671A0EA650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9523F4-C05A-4B26-9AE4-6C6398BBA470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ВНЕШНИЕ  ФАКТОРЫ</a:t>
          </a:r>
        </a:p>
      </dgm:t>
    </dgm:pt>
    <dgm:pt modelId="{63F08CA4-A750-4D7F-86B4-63EAEDE394B6}" type="parTrans" cxnId="{7B60C3C9-A06D-4D75-933B-18CADA9C7B51}">
      <dgm:prSet/>
      <dgm:spPr/>
      <dgm:t>
        <a:bodyPr/>
        <a:lstStyle/>
        <a:p>
          <a:endParaRPr lang="ru-RU"/>
        </a:p>
      </dgm:t>
    </dgm:pt>
    <dgm:pt modelId="{15683FFA-C244-4F46-8667-F11893D46C75}" type="sibTrans" cxnId="{7B60C3C9-A06D-4D75-933B-18CADA9C7B51}">
      <dgm:prSet/>
      <dgm:spPr/>
      <dgm:t>
        <a:bodyPr/>
        <a:lstStyle/>
        <a:p>
          <a:endParaRPr lang="ru-RU"/>
        </a:p>
      </dgm:t>
    </dgm:pt>
    <dgm:pt modelId="{E596D16A-919A-40DE-90B0-A62E851E41E0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Неблагоприятный  семейный климат</a:t>
          </a:r>
        </a:p>
      </dgm:t>
    </dgm:pt>
    <dgm:pt modelId="{200D9A66-12FD-410E-BD45-79B99B778BD3}" type="parTrans" cxnId="{A9059EF1-8A0B-4C86-9F1D-EB58FC033666}">
      <dgm:prSet/>
      <dgm:spPr/>
      <dgm:t>
        <a:bodyPr/>
        <a:lstStyle/>
        <a:p>
          <a:endParaRPr lang="ru-RU"/>
        </a:p>
      </dgm:t>
    </dgm:pt>
    <dgm:pt modelId="{32756C1E-0E43-4F03-BF8B-9625543ED338}" type="sibTrans" cxnId="{A9059EF1-8A0B-4C86-9F1D-EB58FC033666}">
      <dgm:prSet/>
      <dgm:spPr/>
      <dgm:t>
        <a:bodyPr/>
        <a:lstStyle/>
        <a:p>
          <a:endParaRPr lang="ru-RU"/>
        </a:p>
      </dgm:t>
    </dgm:pt>
    <dgm:pt modelId="{7B6D60D6-84EF-4D8F-A1AE-98621B0CD90C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 запущенность</a:t>
          </a:r>
        </a:p>
      </dgm:t>
    </dgm:pt>
    <dgm:pt modelId="{F4EDACA1-E2E8-4CCE-9D3B-9C0E46556374}" type="parTrans" cxnId="{F1B4CAAF-8353-49B9-BCA6-D15ECD176AED}">
      <dgm:prSet/>
      <dgm:spPr/>
      <dgm:t>
        <a:bodyPr/>
        <a:lstStyle/>
        <a:p>
          <a:endParaRPr lang="ru-RU"/>
        </a:p>
      </dgm:t>
    </dgm:pt>
    <dgm:pt modelId="{A52E8AE2-1730-4CF0-82E0-C885CC0DFCD1}" type="sibTrans" cxnId="{F1B4CAAF-8353-49B9-BCA6-D15ECD176AED}">
      <dgm:prSet/>
      <dgm:spPr/>
      <dgm:t>
        <a:bodyPr/>
        <a:lstStyle/>
        <a:p>
          <a:endParaRPr lang="ru-RU"/>
        </a:p>
      </dgm:t>
    </dgm:pt>
    <dgm:pt modelId="{9736F33F-24E9-4A71-8F71-6A7CE00FD655}">
      <dgm:prSet phldrT="[Текст]" custT="1"/>
      <dgm:spPr/>
      <dgm:t>
        <a:bodyPr/>
        <a:lstStyle/>
        <a:p>
          <a:r>
            <a: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Биологические  предпосылки </a:t>
          </a:r>
        </a:p>
      </dgm:t>
    </dgm:pt>
    <dgm:pt modelId="{440A015D-4FC7-4CBB-BDC6-D49D3AC6897A}" type="parTrans" cxnId="{23FD8D3E-D2AD-4372-A56D-FBD4AECC094E}">
      <dgm:prSet/>
      <dgm:spPr/>
      <dgm:t>
        <a:bodyPr/>
        <a:lstStyle/>
        <a:p>
          <a:endParaRPr lang="ru-RU"/>
        </a:p>
      </dgm:t>
    </dgm:pt>
    <dgm:pt modelId="{1FEE279F-2CEF-409D-A906-330ADAC68176}" type="sibTrans" cxnId="{23FD8D3E-D2AD-4372-A56D-FBD4AECC094E}">
      <dgm:prSet/>
      <dgm:spPr/>
      <dgm:t>
        <a:bodyPr/>
        <a:lstStyle/>
        <a:p>
          <a:endParaRPr lang="ru-RU"/>
        </a:p>
      </dgm:t>
    </dgm:pt>
    <dgm:pt modelId="{01B1C32F-33FB-4B61-8B0C-1C29CB41E2D9}">
      <dgm:prSet custT="1"/>
      <dgm:spPr/>
      <dgm:t>
        <a:bodyPr/>
        <a:lstStyle/>
        <a:p>
          <a:pPr algn="ctr"/>
          <a:r>
            <a: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 ближайшего социального окружения</a:t>
          </a:r>
        </a:p>
      </dgm:t>
    </dgm:pt>
    <dgm:pt modelId="{4ED797C8-DF76-4421-9E1A-0F3203AFD34D}" type="parTrans" cxnId="{DB71217F-8DDF-426C-934C-4DC2C2702CB4}">
      <dgm:prSet/>
      <dgm:spPr/>
      <dgm:t>
        <a:bodyPr/>
        <a:lstStyle/>
        <a:p>
          <a:endParaRPr lang="ru-RU"/>
        </a:p>
      </dgm:t>
    </dgm:pt>
    <dgm:pt modelId="{B5B6F57F-10AD-44B0-BE02-25DE5D36D350}" type="sibTrans" cxnId="{DB71217F-8DDF-426C-934C-4DC2C2702CB4}">
      <dgm:prSet/>
      <dgm:spPr/>
      <dgm:t>
        <a:bodyPr/>
        <a:lstStyle/>
        <a:p>
          <a:endParaRPr lang="ru-RU"/>
        </a:p>
      </dgm:t>
    </dgm:pt>
    <dgm:pt modelId="{AC56F9FF-9909-4B24-BA82-2C4257189448}">
      <dgm:prSet custT="1"/>
      <dgm:spPr/>
      <dgm:t>
        <a:bodyPr/>
        <a:lstStyle/>
        <a:p>
          <a:r>
            <a: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  предпосылки </a:t>
          </a:r>
        </a:p>
      </dgm:t>
    </dgm:pt>
    <dgm:pt modelId="{0F8E694E-8F4A-4B7E-9519-022D00E0BF77}" type="parTrans" cxnId="{CCE6F40A-EDFD-4A68-9B02-4038B6AF643A}">
      <dgm:prSet/>
      <dgm:spPr/>
      <dgm:t>
        <a:bodyPr/>
        <a:lstStyle/>
        <a:p>
          <a:endParaRPr lang="ru-RU"/>
        </a:p>
      </dgm:t>
    </dgm:pt>
    <dgm:pt modelId="{BCB83D2E-F1B7-418B-ACD9-3280FEF6DE05}" type="sibTrans" cxnId="{CCE6F40A-EDFD-4A68-9B02-4038B6AF643A}">
      <dgm:prSet/>
      <dgm:spPr/>
      <dgm:t>
        <a:bodyPr/>
        <a:lstStyle/>
        <a:p>
          <a:endParaRPr lang="ru-RU"/>
        </a:p>
      </dgm:t>
    </dgm:pt>
    <dgm:pt modelId="{4ED4092E-3AA8-451B-B23E-4297B7A084EE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ВНУТРЕННИЕ ФАКТОРЫ</a:t>
          </a:r>
        </a:p>
      </dgm:t>
    </dgm:pt>
    <dgm:pt modelId="{BA5EFAE7-09B9-4F6E-9317-720F08101A12}" type="sibTrans" cxnId="{2A6389C8-AA70-4511-B02F-DD20A0BA1A1D}">
      <dgm:prSet/>
      <dgm:spPr/>
      <dgm:t>
        <a:bodyPr/>
        <a:lstStyle/>
        <a:p>
          <a:endParaRPr lang="ru-RU"/>
        </a:p>
      </dgm:t>
    </dgm:pt>
    <dgm:pt modelId="{9B4F19F1-C351-425F-9BE7-DC2C48B67BAD}" type="parTrans" cxnId="{2A6389C8-AA70-4511-B02F-DD20A0BA1A1D}">
      <dgm:prSet/>
      <dgm:spPr/>
      <dgm:t>
        <a:bodyPr/>
        <a:lstStyle/>
        <a:p>
          <a:endParaRPr lang="ru-RU"/>
        </a:p>
      </dgm:t>
    </dgm:pt>
    <dgm:pt modelId="{6DEED0BD-C2DE-4BC6-A885-2319280E792D}">
      <dgm:prSet phldrT="[Текст]" custT="1"/>
      <dgm:spPr/>
      <dgm:t>
        <a:bodyPr/>
        <a:lstStyle/>
        <a:p>
          <a:r>
            <a:rPr lang="ru-RU" sz="3600" b="1" i="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ФАКТОРЫ </a:t>
          </a:r>
        </a:p>
      </dgm:t>
    </dgm:pt>
    <dgm:pt modelId="{A269768A-EAA2-41DB-8138-87C58E0BAE5E}" type="sibTrans" cxnId="{4C04A1C9-3F41-45E5-88CF-C9C222898C89}">
      <dgm:prSet/>
      <dgm:spPr/>
      <dgm:t>
        <a:bodyPr/>
        <a:lstStyle/>
        <a:p>
          <a:endParaRPr lang="ru-RU"/>
        </a:p>
      </dgm:t>
    </dgm:pt>
    <dgm:pt modelId="{AE19AA80-992B-4447-9986-1EF64D0969A7}" type="parTrans" cxnId="{4C04A1C9-3F41-45E5-88CF-C9C222898C89}">
      <dgm:prSet/>
      <dgm:spPr/>
      <dgm:t>
        <a:bodyPr/>
        <a:lstStyle/>
        <a:p>
          <a:endParaRPr lang="ru-RU"/>
        </a:p>
      </dgm:t>
    </dgm:pt>
    <dgm:pt modelId="{68BC19B6-8659-4FF9-884D-FC14161829F7}" type="pres">
      <dgm:prSet presAssocID="{A63487D6-EF04-4127-87D2-671A0EA650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C9EC4D-9D34-4AA4-939D-2CCECAA57927}" type="pres">
      <dgm:prSet presAssocID="{6DEED0BD-C2DE-4BC6-A885-2319280E792D}" presName="hierRoot1" presStyleCnt="0"/>
      <dgm:spPr/>
    </dgm:pt>
    <dgm:pt modelId="{497B8E4A-0458-4FED-B35A-B11C22645C73}" type="pres">
      <dgm:prSet presAssocID="{6DEED0BD-C2DE-4BC6-A885-2319280E792D}" presName="composite" presStyleCnt="0"/>
      <dgm:spPr/>
    </dgm:pt>
    <dgm:pt modelId="{30618382-D1A7-452B-8CF5-74FE5AB05FE1}" type="pres">
      <dgm:prSet presAssocID="{6DEED0BD-C2DE-4BC6-A885-2319280E792D}" presName="background" presStyleLbl="node0" presStyleIdx="0" presStyleCnt="1"/>
      <dgm:spPr/>
    </dgm:pt>
    <dgm:pt modelId="{A62B3BE9-D129-4EB4-A526-79149D031046}" type="pres">
      <dgm:prSet presAssocID="{6DEED0BD-C2DE-4BC6-A885-2319280E792D}" presName="text" presStyleLbl="fgAcc0" presStyleIdx="0" presStyleCnt="1" custScaleX="572189" custScaleY="361770" custLinFactY="-100000" custLinFactNeighborX="-12756" custLinFactNeighborY="-118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72255D-959E-404D-BE40-481AF393F0AD}" type="pres">
      <dgm:prSet presAssocID="{6DEED0BD-C2DE-4BC6-A885-2319280E792D}" presName="hierChild2" presStyleCnt="0"/>
      <dgm:spPr/>
    </dgm:pt>
    <dgm:pt modelId="{0C20C7F2-100E-4A2D-99D3-B26B046060B7}" type="pres">
      <dgm:prSet presAssocID="{63F08CA4-A750-4D7F-86B4-63EAEDE394B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EA58A46-825D-43C2-9D40-40C3AF43BEDE}" type="pres">
      <dgm:prSet presAssocID="{699523F4-C05A-4B26-9AE4-6C6398BBA470}" presName="hierRoot2" presStyleCnt="0"/>
      <dgm:spPr/>
    </dgm:pt>
    <dgm:pt modelId="{08B88A80-358B-447D-9B65-8E8098E633B4}" type="pres">
      <dgm:prSet presAssocID="{699523F4-C05A-4B26-9AE4-6C6398BBA470}" presName="composite2" presStyleCnt="0"/>
      <dgm:spPr/>
    </dgm:pt>
    <dgm:pt modelId="{019F5CDA-D6B8-43F5-B0B4-0536C12E22CB}" type="pres">
      <dgm:prSet presAssocID="{699523F4-C05A-4B26-9AE4-6C6398BBA470}" presName="background2" presStyleLbl="node2" presStyleIdx="0" presStyleCnt="2"/>
      <dgm:spPr/>
    </dgm:pt>
    <dgm:pt modelId="{F40D9AD2-46D6-448F-9F4C-3ACD897D22B2}" type="pres">
      <dgm:prSet presAssocID="{699523F4-C05A-4B26-9AE4-6C6398BBA470}" presName="text2" presStyleLbl="fgAcc2" presStyleIdx="0" presStyleCnt="2" custScaleX="462394" custScaleY="411555" custLinFactY="-775" custLinFactNeighborX="-741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E84D2-2130-43A0-9EC3-CC77AAE0F211}" type="pres">
      <dgm:prSet presAssocID="{699523F4-C05A-4B26-9AE4-6C6398BBA470}" presName="hierChild3" presStyleCnt="0"/>
      <dgm:spPr/>
    </dgm:pt>
    <dgm:pt modelId="{C94DC3B3-985F-42DD-A1C0-8C0D87A8828C}" type="pres">
      <dgm:prSet presAssocID="{200D9A66-12FD-410E-BD45-79B99B778BD3}" presName="Name17" presStyleLbl="parChTrans1D3" presStyleIdx="0" presStyleCnt="5"/>
      <dgm:spPr/>
      <dgm:t>
        <a:bodyPr/>
        <a:lstStyle/>
        <a:p>
          <a:endParaRPr lang="ru-RU"/>
        </a:p>
      </dgm:t>
    </dgm:pt>
    <dgm:pt modelId="{D3A391CF-CB6C-4466-9CFE-39050061E311}" type="pres">
      <dgm:prSet presAssocID="{E596D16A-919A-40DE-90B0-A62E851E41E0}" presName="hierRoot3" presStyleCnt="0"/>
      <dgm:spPr/>
    </dgm:pt>
    <dgm:pt modelId="{F18FD9EB-B48A-4467-9367-B54D4F3254B0}" type="pres">
      <dgm:prSet presAssocID="{E596D16A-919A-40DE-90B0-A62E851E41E0}" presName="composite3" presStyleCnt="0"/>
      <dgm:spPr/>
    </dgm:pt>
    <dgm:pt modelId="{70860FEE-6EE9-43B2-99F2-CFADFB507F4E}" type="pres">
      <dgm:prSet presAssocID="{E596D16A-919A-40DE-90B0-A62E851E41E0}" presName="background3" presStyleLbl="node3" presStyleIdx="0" presStyleCnt="5"/>
      <dgm:spPr/>
    </dgm:pt>
    <dgm:pt modelId="{A809D738-615C-4ABC-B894-11A04629DC6C}" type="pres">
      <dgm:prSet presAssocID="{E596D16A-919A-40DE-90B0-A62E851E41E0}" presName="text3" presStyleLbl="fgAcc3" presStyleIdx="0" presStyleCnt="5" custScaleX="550274" custScaleY="525667" custLinFactY="100000" custLinFactNeighborX="18417" custLinFactNeighborY="102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DC4689-A6D5-4A06-A095-8161A0FFC858}" type="pres">
      <dgm:prSet presAssocID="{E596D16A-919A-40DE-90B0-A62E851E41E0}" presName="hierChild4" presStyleCnt="0"/>
      <dgm:spPr/>
    </dgm:pt>
    <dgm:pt modelId="{AB3DAA81-5080-4752-9A71-C846ACAC83D2}" type="pres">
      <dgm:prSet presAssocID="{4ED797C8-DF76-4421-9E1A-0F3203AFD34D}" presName="Name17" presStyleLbl="parChTrans1D3" presStyleIdx="1" presStyleCnt="5"/>
      <dgm:spPr/>
      <dgm:t>
        <a:bodyPr/>
        <a:lstStyle/>
        <a:p>
          <a:endParaRPr lang="ru-RU"/>
        </a:p>
      </dgm:t>
    </dgm:pt>
    <dgm:pt modelId="{7C8BCD3A-6A99-4FDE-9C60-A252CF53D538}" type="pres">
      <dgm:prSet presAssocID="{01B1C32F-33FB-4B61-8B0C-1C29CB41E2D9}" presName="hierRoot3" presStyleCnt="0"/>
      <dgm:spPr/>
    </dgm:pt>
    <dgm:pt modelId="{4B1E095B-619E-43BD-85DF-887B8B099F83}" type="pres">
      <dgm:prSet presAssocID="{01B1C32F-33FB-4B61-8B0C-1C29CB41E2D9}" presName="composite3" presStyleCnt="0"/>
      <dgm:spPr/>
    </dgm:pt>
    <dgm:pt modelId="{15A575BF-1826-49A7-A6D6-5CACF228DD48}" type="pres">
      <dgm:prSet presAssocID="{01B1C32F-33FB-4B61-8B0C-1C29CB41E2D9}" presName="background3" presStyleLbl="node3" presStyleIdx="1" presStyleCnt="5"/>
      <dgm:spPr/>
    </dgm:pt>
    <dgm:pt modelId="{A8B33E13-2CE4-4A09-8545-E89F353CBBFC}" type="pres">
      <dgm:prSet presAssocID="{01B1C32F-33FB-4B61-8B0C-1C29CB41E2D9}" presName="text3" presStyleLbl="fgAcc3" presStyleIdx="1" presStyleCnt="5" custScaleX="403659" custScaleY="610388" custLinFactY="100000" custLinFactNeighborX="51711" custLinFactNeighborY="183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BFBEA-948B-4A93-A769-F9967FB00617}" type="pres">
      <dgm:prSet presAssocID="{01B1C32F-33FB-4B61-8B0C-1C29CB41E2D9}" presName="hierChild4" presStyleCnt="0"/>
      <dgm:spPr/>
    </dgm:pt>
    <dgm:pt modelId="{1AB8DE86-340F-405B-821B-412ADBCCB410}" type="pres">
      <dgm:prSet presAssocID="{F4EDACA1-E2E8-4CCE-9D3B-9C0E46556374}" presName="Name17" presStyleLbl="parChTrans1D3" presStyleIdx="2" presStyleCnt="5"/>
      <dgm:spPr/>
      <dgm:t>
        <a:bodyPr/>
        <a:lstStyle/>
        <a:p>
          <a:endParaRPr lang="ru-RU"/>
        </a:p>
      </dgm:t>
    </dgm:pt>
    <dgm:pt modelId="{0BDA2EF8-5BB2-4D7B-8C82-BF540A7F5BF0}" type="pres">
      <dgm:prSet presAssocID="{7B6D60D6-84EF-4D8F-A1AE-98621B0CD90C}" presName="hierRoot3" presStyleCnt="0"/>
      <dgm:spPr/>
    </dgm:pt>
    <dgm:pt modelId="{32BFBD26-7E33-4F9F-97CB-29751EABF494}" type="pres">
      <dgm:prSet presAssocID="{7B6D60D6-84EF-4D8F-A1AE-98621B0CD90C}" presName="composite3" presStyleCnt="0"/>
      <dgm:spPr/>
    </dgm:pt>
    <dgm:pt modelId="{E555B2B6-9C9D-4F3D-8BDF-8E0D5CF493A0}" type="pres">
      <dgm:prSet presAssocID="{7B6D60D6-84EF-4D8F-A1AE-98621B0CD90C}" presName="background3" presStyleLbl="node3" presStyleIdx="2" presStyleCnt="5"/>
      <dgm:spPr/>
    </dgm:pt>
    <dgm:pt modelId="{2D17B0A8-3F09-4987-B59C-9855B5BA0B33}" type="pres">
      <dgm:prSet presAssocID="{7B6D60D6-84EF-4D8F-A1AE-98621B0CD90C}" presName="text3" presStyleLbl="fgAcc3" presStyleIdx="2" presStyleCnt="5" custScaleX="484925" custScaleY="448150" custLinFactY="-55026" custLinFactNeighborX="699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DFEC6-F704-434B-B6E3-6D2EF5E100B8}" type="pres">
      <dgm:prSet presAssocID="{7B6D60D6-84EF-4D8F-A1AE-98621B0CD90C}" presName="hierChild4" presStyleCnt="0"/>
      <dgm:spPr/>
    </dgm:pt>
    <dgm:pt modelId="{3E979B91-C870-4649-B7B5-090BFBB1C842}" type="pres">
      <dgm:prSet presAssocID="{9B4F19F1-C351-425F-9BE7-DC2C48B67B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F66D708-5169-44AF-8F5A-D1AB6C2248F7}" type="pres">
      <dgm:prSet presAssocID="{4ED4092E-3AA8-451B-B23E-4297B7A084EE}" presName="hierRoot2" presStyleCnt="0"/>
      <dgm:spPr/>
    </dgm:pt>
    <dgm:pt modelId="{DEF1A0BA-02F6-422F-8B13-E07FA6C465DF}" type="pres">
      <dgm:prSet presAssocID="{4ED4092E-3AA8-451B-B23E-4297B7A084EE}" presName="composite2" presStyleCnt="0"/>
      <dgm:spPr/>
    </dgm:pt>
    <dgm:pt modelId="{A4FBAE54-5164-45B5-8CF1-C8A18FD2E2B4}" type="pres">
      <dgm:prSet presAssocID="{4ED4092E-3AA8-451B-B23E-4297B7A084EE}" presName="background2" presStyleLbl="node2" presStyleIdx="1" presStyleCnt="2"/>
      <dgm:spPr/>
    </dgm:pt>
    <dgm:pt modelId="{38754E6C-614D-4485-8E90-C34F435798C8}" type="pres">
      <dgm:prSet presAssocID="{4ED4092E-3AA8-451B-B23E-4297B7A084EE}" presName="text2" presStyleLbl="fgAcc2" presStyleIdx="1" presStyleCnt="2" custScaleX="590422" custScaleY="392067" custLinFactY="-2743" custLinFactNeighborX="-934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C66F5-534D-493C-8FC2-0FB1278DCABA}" type="pres">
      <dgm:prSet presAssocID="{4ED4092E-3AA8-451B-B23E-4297B7A084EE}" presName="hierChild3" presStyleCnt="0"/>
      <dgm:spPr/>
    </dgm:pt>
    <dgm:pt modelId="{277CF8A6-FA48-4E14-97B5-A7717858C95D}" type="pres">
      <dgm:prSet presAssocID="{440A015D-4FC7-4CBB-BDC6-D49D3AC6897A}" presName="Name17" presStyleLbl="parChTrans1D3" presStyleIdx="3" presStyleCnt="5"/>
      <dgm:spPr/>
      <dgm:t>
        <a:bodyPr/>
        <a:lstStyle/>
        <a:p>
          <a:endParaRPr lang="ru-RU"/>
        </a:p>
      </dgm:t>
    </dgm:pt>
    <dgm:pt modelId="{A837D809-94BA-4701-B2BB-11004DA43F1F}" type="pres">
      <dgm:prSet presAssocID="{9736F33F-24E9-4A71-8F71-6A7CE00FD655}" presName="hierRoot3" presStyleCnt="0"/>
      <dgm:spPr/>
    </dgm:pt>
    <dgm:pt modelId="{7C5BEAF3-9EC1-403E-B9B6-938618C7EB5B}" type="pres">
      <dgm:prSet presAssocID="{9736F33F-24E9-4A71-8F71-6A7CE00FD655}" presName="composite3" presStyleCnt="0"/>
      <dgm:spPr/>
    </dgm:pt>
    <dgm:pt modelId="{B1594FC9-D6EC-4BC6-9D31-7B5EBBCF61D0}" type="pres">
      <dgm:prSet presAssocID="{9736F33F-24E9-4A71-8F71-6A7CE00FD655}" presName="background3" presStyleLbl="node3" presStyleIdx="3" presStyleCnt="5"/>
      <dgm:spPr/>
    </dgm:pt>
    <dgm:pt modelId="{FB8B41F3-0D85-40F5-A8A7-F79FD6C38345}" type="pres">
      <dgm:prSet presAssocID="{9736F33F-24E9-4A71-8F71-6A7CE00FD655}" presName="text3" presStyleLbl="fgAcc3" presStyleIdx="3" presStyleCnt="5" custScaleX="462994" custScaleY="398447" custLinFactX="-65807" custLinFactY="205234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07275-7A7A-4EC1-BE42-241E11DD1410}" type="pres">
      <dgm:prSet presAssocID="{9736F33F-24E9-4A71-8F71-6A7CE00FD655}" presName="hierChild4" presStyleCnt="0"/>
      <dgm:spPr/>
    </dgm:pt>
    <dgm:pt modelId="{BAA57EBB-B4DB-4569-B508-076C08C942A7}" type="pres">
      <dgm:prSet presAssocID="{0F8E694E-8F4A-4B7E-9519-022D00E0BF77}" presName="Name17" presStyleLbl="parChTrans1D3" presStyleIdx="4" presStyleCnt="5"/>
      <dgm:spPr/>
      <dgm:t>
        <a:bodyPr/>
        <a:lstStyle/>
        <a:p>
          <a:endParaRPr lang="ru-RU"/>
        </a:p>
      </dgm:t>
    </dgm:pt>
    <dgm:pt modelId="{44BADDB6-4F7A-4948-9874-D10348CC9792}" type="pres">
      <dgm:prSet presAssocID="{AC56F9FF-9909-4B24-BA82-2C4257189448}" presName="hierRoot3" presStyleCnt="0"/>
      <dgm:spPr/>
    </dgm:pt>
    <dgm:pt modelId="{93E45385-E4E9-4C18-845B-1EC0854F6929}" type="pres">
      <dgm:prSet presAssocID="{AC56F9FF-9909-4B24-BA82-2C4257189448}" presName="composite3" presStyleCnt="0"/>
      <dgm:spPr/>
    </dgm:pt>
    <dgm:pt modelId="{0C0DE941-2A58-49C2-BF5A-4312D456F468}" type="pres">
      <dgm:prSet presAssocID="{AC56F9FF-9909-4B24-BA82-2C4257189448}" presName="background3" presStyleLbl="node3" presStyleIdx="4" presStyleCnt="5"/>
      <dgm:spPr/>
    </dgm:pt>
    <dgm:pt modelId="{447C2A9F-2A26-4A1C-8649-A13B7BD24135}" type="pres">
      <dgm:prSet presAssocID="{AC56F9FF-9909-4B24-BA82-2C4257189448}" presName="text3" presStyleLbl="fgAcc3" presStyleIdx="4" presStyleCnt="5" custScaleX="533024" custScaleY="379925" custLinFactY="256809" custLinFactNeighborX="-43542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DBF3EC-F5FA-4BD0-8F37-C403C229F8A5}" type="pres">
      <dgm:prSet presAssocID="{AC56F9FF-9909-4B24-BA82-2C4257189448}" presName="hierChild4" presStyleCnt="0"/>
      <dgm:spPr/>
    </dgm:pt>
  </dgm:ptLst>
  <dgm:cxnLst>
    <dgm:cxn modelId="{2A6389C8-AA70-4511-B02F-DD20A0BA1A1D}" srcId="{6DEED0BD-C2DE-4BC6-A885-2319280E792D}" destId="{4ED4092E-3AA8-451B-B23E-4297B7A084EE}" srcOrd="1" destOrd="0" parTransId="{9B4F19F1-C351-425F-9BE7-DC2C48B67BAD}" sibTransId="{BA5EFAE7-09B9-4F6E-9317-720F08101A12}"/>
    <dgm:cxn modelId="{FBE7F3ED-4D7F-4FCC-A2FB-8A0A34C20ACA}" type="presOf" srcId="{01B1C32F-33FB-4B61-8B0C-1C29CB41E2D9}" destId="{A8B33E13-2CE4-4A09-8545-E89F353CBBFC}" srcOrd="0" destOrd="0" presId="urn:microsoft.com/office/officeart/2005/8/layout/hierarchy1"/>
    <dgm:cxn modelId="{DB71217F-8DDF-426C-934C-4DC2C2702CB4}" srcId="{699523F4-C05A-4B26-9AE4-6C6398BBA470}" destId="{01B1C32F-33FB-4B61-8B0C-1C29CB41E2D9}" srcOrd="1" destOrd="0" parTransId="{4ED797C8-DF76-4421-9E1A-0F3203AFD34D}" sibTransId="{B5B6F57F-10AD-44B0-BE02-25DE5D36D350}"/>
    <dgm:cxn modelId="{FB5409A9-2087-48EF-84AD-AC63232208ED}" type="presOf" srcId="{A63487D6-EF04-4127-87D2-671A0EA650B4}" destId="{68BC19B6-8659-4FF9-884D-FC14161829F7}" srcOrd="0" destOrd="0" presId="urn:microsoft.com/office/officeart/2005/8/layout/hierarchy1"/>
    <dgm:cxn modelId="{A9059EF1-8A0B-4C86-9F1D-EB58FC033666}" srcId="{699523F4-C05A-4B26-9AE4-6C6398BBA470}" destId="{E596D16A-919A-40DE-90B0-A62E851E41E0}" srcOrd="0" destOrd="0" parTransId="{200D9A66-12FD-410E-BD45-79B99B778BD3}" sibTransId="{32756C1E-0E43-4F03-BF8B-9625543ED338}"/>
    <dgm:cxn modelId="{A71861C1-ABEF-4742-A23B-C2A391816AF0}" type="presOf" srcId="{6DEED0BD-C2DE-4BC6-A885-2319280E792D}" destId="{A62B3BE9-D129-4EB4-A526-79149D031046}" srcOrd="0" destOrd="0" presId="urn:microsoft.com/office/officeart/2005/8/layout/hierarchy1"/>
    <dgm:cxn modelId="{23FD8D3E-D2AD-4372-A56D-FBD4AECC094E}" srcId="{4ED4092E-3AA8-451B-B23E-4297B7A084EE}" destId="{9736F33F-24E9-4A71-8F71-6A7CE00FD655}" srcOrd="0" destOrd="0" parTransId="{440A015D-4FC7-4CBB-BDC6-D49D3AC6897A}" sibTransId="{1FEE279F-2CEF-409D-A906-330ADAC68176}"/>
    <dgm:cxn modelId="{4C04A1C9-3F41-45E5-88CF-C9C222898C89}" srcId="{A63487D6-EF04-4127-87D2-671A0EA650B4}" destId="{6DEED0BD-C2DE-4BC6-A885-2319280E792D}" srcOrd="0" destOrd="0" parTransId="{AE19AA80-992B-4447-9986-1EF64D0969A7}" sibTransId="{A269768A-EAA2-41DB-8138-87C58E0BAE5E}"/>
    <dgm:cxn modelId="{1185F09E-7899-460F-841C-ABF71F91F960}" type="presOf" srcId="{63F08CA4-A750-4D7F-86B4-63EAEDE394B6}" destId="{0C20C7F2-100E-4A2D-99D3-B26B046060B7}" srcOrd="0" destOrd="0" presId="urn:microsoft.com/office/officeart/2005/8/layout/hierarchy1"/>
    <dgm:cxn modelId="{9BC47249-2A1B-45BC-8A1E-AA2E7D8271F0}" type="presOf" srcId="{699523F4-C05A-4B26-9AE4-6C6398BBA470}" destId="{F40D9AD2-46D6-448F-9F4C-3ACD897D22B2}" srcOrd="0" destOrd="0" presId="urn:microsoft.com/office/officeart/2005/8/layout/hierarchy1"/>
    <dgm:cxn modelId="{CEDE4BFF-F8DC-4A33-959C-AB5004CFC200}" type="presOf" srcId="{9736F33F-24E9-4A71-8F71-6A7CE00FD655}" destId="{FB8B41F3-0D85-40F5-A8A7-F79FD6C38345}" srcOrd="0" destOrd="0" presId="urn:microsoft.com/office/officeart/2005/8/layout/hierarchy1"/>
    <dgm:cxn modelId="{13127278-6DED-468D-8D85-7739657D3B22}" type="presOf" srcId="{F4EDACA1-E2E8-4CCE-9D3B-9C0E46556374}" destId="{1AB8DE86-340F-405B-821B-412ADBCCB410}" srcOrd="0" destOrd="0" presId="urn:microsoft.com/office/officeart/2005/8/layout/hierarchy1"/>
    <dgm:cxn modelId="{730D4F58-1541-4740-995B-E9A59FB101D7}" type="presOf" srcId="{9B4F19F1-C351-425F-9BE7-DC2C48B67BAD}" destId="{3E979B91-C870-4649-B7B5-090BFBB1C842}" srcOrd="0" destOrd="0" presId="urn:microsoft.com/office/officeart/2005/8/layout/hierarchy1"/>
    <dgm:cxn modelId="{F1B4CAAF-8353-49B9-BCA6-D15ECD176AED}" srcId="{699523F4-C05A-4B26-9AE4-6C6398BBA470}" destId="{7B6D60D6-84EF-4D8F-A1AE-98621B0CD90C}" srcOrd="2" destOrd="0" parTransId="{F4EDACA1-E2E8-4CCE-9D3B-9C0E46556374}" sibTransId="{A52E8AE2-1730-4CF0-82E0-C885CC0DFCD1}"/>
    <dgm:cxn modelId="{CCE6F40A-EDFD-4A68-9B02-4038B6AF643A}" srcId="{4ED4092E-3AA8-451B-B23E-4297B7A084EE}" destId="{AC56F9FF-9909-4B24-BA82-2C4257189448}" srcOrd="1" destOrd="0" parTransId="{0F8E694E-8F4A-4B7E-9519-022D00E0BF77}" sibTransId="{BCB83D2E-F1B7-418B-ACD9-3280FEF6DE05}"/>
    <dgm:cxn modelId="{05E091BE-0BF6-468D-9FFA-EA074745DA22}" type="presOf" srcId="{440A015D-4FC7-4CBB-BDC6-D49D3AC6897A}" destId="{277CF8A6-FA48-4E14-97B5-A7717858C95D}" srcOrd="0" destOrd="0" presId="urn:microsoft.com/office/officeart/2005/8/layout/hierarchy1"/>
    <dgm:cxn modelId="{B4206C46-07DE-4A9E-8B49-451024410B74}" type="presOf" srcId="{200D9A66-12FD-410E-BD45-79B99B778BD3}" destId="{C94DC3B3-985F-42DD-A1C0-8C0D87A8828C}" srcOrd="0" destOrd="0" presId="urn:microsoft.com/office/officeart/2005/8/layout/hierarchy1"/>
    <dgm:cxn modelId="{7B60C3C9-A06D-4D75-933B-18CADA9C7B51}" srcId="{6DEED0BD-C2DE-4BC6-A885-2319280E792D}" destId="{699523F4-C05A-4B26-9AE4-6C6398BBA470}" srcOrd="0" destOrd="0" parTransId="{63F08CA4-A750-4D7F-86B4-63EAEDE394B6}" sibTransId="{15683FFA-C244-4F46-8667-F11893D46C75}"/>
    <dgm:cxn modelId="{B148A36E-4020-4943-B281-89359CFA4556}" type="presOf" srcId="{7B6D60D6-84EF-4D8F-A1AE-98621B0CD90C}" destId="{2D17B0A8-3F09-4987-B59C-9855B5BA0B33}" srcOrd="0" destOrd="0" presId="urn:microsoft.com/office/officeart/2005/8/layout/hierarchy1"/>
    <dgm:cxn modelId="{1349C941-E680-45F7-842C-7648B3D28EC2}" type="presOf" srcId="{AC56F9FF-9909-4B24-BA82-2C4257189448}" destId="{447C2A9F-2A26-4A1C-8649-A13B7BD24135}" srcOrd="0" destOrd="0" presId="urn:microsoft.com/office/officeart/2005/8/layout/hierarchy1"/>
    <dgm:cxn modelId="{103FD8D0-ACF5-44C7-BD1B-22FC22296671}" type="presOf" srcId="{E596D16A-919A-40DE-90B0-A62E851E41E0}" destId="{A809D738-615C-4ABC-B894-11A04629DC6C}" srcOrd="0" destOrd="0" presId="urn:microsoft.com/office/officeart/2005/8/layout/hierarchy1"/>
    <dgm:cxn modelId="{9E738DB9-797F-4F4B-9134-866B560B78A0}" type="presOf" srcId="{4ED797C8-DF76-4421-9E1A-0F3203AFD34D}" destId="{AB3DAA81-5080-4752-9A71-C846ACAC83D2}" srcOrd="0" destOrd="0" presId="urn:microsoft.com/office/officeart/2005/8/layout/hierarchy1"/>
    <dgm:cxn modelId="{EC643389-4F56-42DD-8C7B-F3924D0D42A2}" type="presOf" srcId="{4ED4092E-3AA8-451B-B23E-4297B7A084EE}" destId="{38754E6C-614D-4485-8E90-C34F435798C8}" srcOrd="0" destOrd="0" presId="urn:microsoft.com/office/officeart/2005/8/layout/hierarchy1"/>
    <dgm:cxn modelId="{230C874F-3A3F-4B78-B18D-001893E8221F}" type="presOf" srcId="{0F8E694E-8F4A-4B7E-9519-022D00E0BF77}" destId="{BAA57EBB-B4DB-4569-B508-076C08C942A7}" srcOrd="0" destOrd="0" presId="urn:microsoft.com/office/officeart/2005/8/layout/hierarchy1"/>
    <dgm:cxn modelId="{82840A73-A6AA-45F9-8557-1F21567D32A8}" type="presParOf" srcId="{68BC19B6-8659-4FF9-884D-FC14161829F7}" destId="{E0C9EC4D-9D34-4AA4-939D-2CCECAA57927}" srcOrd="0" destOrd="0" presId="urn:microsoft.com/office/officeart/2005/8/layout/hierarchy1"/>
    <dgm:cxn modelId="{B45D5A78-A13B-488D-A8F9-86E168B174B9}" type="presParOf" srcId="{E0C9EC4D-9D34-4AA4-939D-2CCECAA57927}" destId="{497B8E4A-0458-4FED-B35A-B11C22645C73}" srcOrd="0" destOrd="0" presId="urn:microsoft.com/office/officeart/2005/8/layout/hierarchy1"/>
    <dgm:cxn modelId="{18A95A63-B20F-4053-9471-89663049FE05}" type="presParOf" srcId="{497B8E4A-0458-4FED-B35A-B11C22645C73}" destId="{30618382-D1A7-452B-8CF5-74FE5AB05FE1}" srcOrd="0" destOrd="0" presId="urn:microsoft.com/office/officeart/2005/8/layout/hierarchy1"/>
    <dgm:cxn modelId="{6A969A0D-0B6A-479F-84CA-34E11459FD37}" type="presParOf" srcId="{497B8E4A-0458-4FED-B35A-B11C22645C73}" destId="{A62B3BE9-D129-4EB4-A526-79149D031046}" srcOrd="1" destOrd="0" presId="urn:microsoft.com/office/officeart/2005/8/layout/hierarchy1"/>
    <dgm:cxn modelId="{E435ACF9-C1C2-4F54-9483-2A802A79ECA0}" type="presParOf" srcId="{E0C9EC4D-9D34-4AA4-939D-2CCECAA57927}" destId="{2A72255D-959E-404D-BE40-481AF393F0AD}" srcOrd="1" destOrd="0" presId="urn:microsoft.com/office/officeart/2005/8/layout/hierarchy1"/>
    <dgm:cxn modelId="{24BEC3F5-B9B3-4EFF-82A2-3D3A68078AB3}" type="presParOf" srcId="{2A72255D-959E-404D-BE40-481AF393F0AD}" destId="{0C20C7F2-100E-4A2D-99D3-B26B046060B7}" srcOrd="0" destOrd="0" presId="urn:microsoft.com/office/officeart/2005/8/layout/hierarchy1"/>
    <dgm:cxn modelId="{1655C080-F967-40CD-B48B-5FCE0C59BDDF}" type="presParOf" srcId="{2A72255D-959E-404D-BE40-481AF393F0AD}" destId="{FEA58A46-825D-43C2-9D40-40C3AF43BEDE}" srcOrd="1" destOrd="0" presId="urn:microsoft.com/office/officeart/2005/8/layout/hierarchy1"/>
    <dgm:cxn modelId="{5646C7AA-842E-46FF-BB9F-26AFD5B21792}" type="presParOf" srcId="{FEA58A46-825D-43C2-9D40-40C3AF43BEDE}" destId="{08B88A80-358B-447D-9B65-8E8098E633B4}" srcOrd="0" destOrd="0" presId="urn:microsoft.com/office/officeart/2005/8/layout/hierarchy1"/>
    <dgm:cxn modelId="{143A8B8C-2072-485F-A78A-35C03BFF28B7}" type="presParOf" srcId="{08B88A80-358B-447D-9B65-8E8098E633B4}" destId="{019F5CDA-D6B8-43F5-B0B4-0536C12E22CB}" srcOrd="0" destOrd="0" presId="urn:microsoft.com/office/officeart/2005/8/layout/hierarchy1"/>
    <dgm:cxn modelId="{E26D4AB6-EA7A-4F08-A933-B494902A574C}" type="presParOf" srcId="{08B88A80-358B-447D-9B65-8E8098E633B4}" destId="{F40D9AD2-46D6-448F-9F4C-3ACD897D22B2}" srcOrd="1" destOrd="0" presId="urn:microsoft.com/office/officeart/2005/8/layout/hierarchy1"/>
    <dgm:cxn modelId="{24AC5409-3F9C-445B-8F8D-C3E4C6A3EA4E}" type="presParOf" srcId="{FEA58A46-825D-43C2-9D40-40C3AF43BEDE}" destId="{39DE84D2-2130-43A0-9EC3-CC77AAE0F211}" srcOrd="1" destOrd="0" presId="urn:microsoft.com/office/officeart/2005/8/layout/hierarchy1"/>
    <dgm:cxn modelId="{D6ADF691-EF70-4283-90E0-337E8D4699A2}" type="presParOf" srcId="{39DE84D2-2130-43A0-9EC3-CC77AAE0F211}" destId="{C94DC3B3-985F-42DD-A1C0-8C0D87A8828C}" srcOrd="0" destOrd="0" presId="urn:microsoft.com/office/officeart/2005/8/layout/hierarchy1"/>
    <dgm:cxn modelId="{05275F01-1844-4024-8EFD-F94B47DE59DB}" type="presParOf" srcId="{39DE84D2-2130-43A0-9EC3-CC77AAE0F211}" destId="{D3A391CF-CB6C-4466-9CFE-39050061E311}" srcOrd="1" destOrd="0" presId="urn:microsoft.com/office/officeart/2005/8/layout/hierarchy1"/>
    <dgm:cxn modelId="{FF831727-9C57-4C57-A4CE-910522F5F784}" type="presParOf" srcId="{D3A391CF-CB6C-4466-9CFE-39050061E311}" destId="{F18FD9EB-B48A-4467-9367-B54D4F3254B0}" srcOrd="0" destOrd="0" presId="urn:microsoft.com/office/officeart/2005/8/layout/hierarchy1"/>
    <dgm:cxn modelId="{2E8145E0-F830-43C2-BF9F-E798FD65C689}" type="presParOf" srcId="{F18FD9EB-B48A-4467-9367-B54D4F3254B0}" destId="{70860FEE-6EE9-43B2-99F2-CFADFB507F4E}" srcOrd="0" destOrd="0" presId="urn:microsoft.com/office/officeart/2005/8/layout/hierarchy1"/>
    <dgm:cxn modelId="{7727254C-6A41-4C67-9508-00E962DF7F35}" type="presParOf" srcId="{F18FD9EB-B48A-4467-9367-B54D4F3254B0}" destId="{A809D738-615C-4ABC-B894-11A04629DC6C}" srcOrd="1" destOrd="0" presId="urn:microsoft.com/office/officeart/2005/8/layout/hierarchy1"/>
    <dgm:cxn modelId="{A6188D4B-F93B-4D8F-84B9-E2A9A60C2AFE}" type="presParOf" srcId="{D3A391CF-CB6C-4466-9CFE-39050061E311}" destId="{B9DC4689-A6D5-4A06-A095-8161A0FFC858}" srcOrd="1" destOrd="0" presId="urn:microsoft.com/office/officeart/2005/8/layout/hierarchy1"/>
    <dgm:cxn modelId="{68B672C7-E371-4BF9-A97E-A7A973A87DF3}" type="presParOf" srcId="{39DE84D2-2130-43A0-9EC3-CC77AAE0F211}" destId="{AB3DAA81-5080-4752-9A71-C846ACAC83D2}" srcOrd="2" destOrd="0" presId="urn:microsoft.com/office/officeart/2005/8/layout/hierarchy1"/>
    <dgm:cxn modelId="{FFA477FF-508C-4896-88CA-463E78B7CD73}" type="presParOf" srcId="{39DE84D2-2130-43A0-9EC3-CC77AAE0F211}" destId="{7C8BCD3A-6A99-4FDE-9C60-A252CF53D538}" srcOrd="3" destOrd="0" presId="urn:microsoft.com/office/officeart/2005/8/layout/hierarchy1"/>
    <dgm:cxn modelId="{A0F6821E-4163-400A-B960-20D5558117CB}" type="presParOf" srcId="{7C8BCD3A-6A99-4FDE-9C60-A252CF53D538}" destId="{4B1E095B-619E-43BD-85DF-887B8B099F83}" srcOrd="0" destOrd="0" presId="urn:microsoft.com/office/officeart/2005/8/layout/hierarchy1"/>
    <dgm:cxn modelId="{8CE3F279-DAB3-45EB-808D-E049AFF0956B}" type="presParOf" srcId="{4B1E095B-619E-43BD-85DF-887B8B099F83}" destId="{15A575BF-1826-49A7-A6D6-5CACF228DD48}" srcOrd="0" destOrd="0" presId="urn:microsoft.com/office/officeart/2005/8/layout/hierarchy1"/>
    <dgm:cxn modelId="{6E824BE9-6B2C-4D2D-8EAE-F700B0FBA917}" type="presParOf" srcId="{4B1E095B-619E-43BD-85DF-887B8B099F83}" destId="{A8B33E13-2CE4-4A09-8545-E89F353CBBFC}" srcOrd="1" destOrd="0" presId="urn:microsoft.com/office/officeart/2005/8/layout/hierarchy1"/>
    <dgm:cxn modelId="{354FA2F6-BF14-4E2D-B98F-E92BD3B53280}" type="presParOf" srcId="{7C8BCD3A-6A99-4FDE-9C60-A252CF53D538}" destId="{E0BBFBEA-948B-4A93-A769-F9967FB00617}" srcOrd="1" destOrd="0" presId="urn:microsoft.com/office/officeart/2005/8/layout/hierarchy1"/>
    <dgm:cxn modelId="{F89B8A6D-5FBF-41AC-9370-5DA9E8CB32C1}" type="presParOf" srcId="{39DE84D2-2130-43A0-9EC3-CC77AAE0F211}" destId="{1AB8DE86-340F-405B-821B-412ADBCCB410}" srcOrd="4" destOrd="0" presId="urn:microsoft.com/office/officeart/2005/8/layout/hierarchy1"/>
    <dgm:cxn modelId="{7B5D9575-EAB0-4140-9C15-CAF0C343B667}" type="presParOf" srcId="{39DE84D2-2130-43A0-9EC3-CC77AAE0F211}" destId="{0BDA2EF8-5BB2-4D7B-8C82-BF540A7F5BF0}" srcOrd="5" destOrd="0" presId="urn:microsoft.com/office/officeart/2005/8/layout/hierarchy1"/>
    <dgm:cxn modelId="{D9DF2F3C-BF9E-4906-B50A-AE617A00DA33}" type="presParOf" srcId="{0BDA2EF8-5BB2-4D7B-8C82-BF540A7F5BF0}" destId="{32BFBD26-7E33-4F9F-97CB-29751EABF494}" srcOrd="0" destOrd="0" presId="urn:microsoft.com/office/officeart/2005/8/layout/hierarchy1"/>
    <dgm:cxn modelId="{F1CA1175-3F98-421B-876C-1FA316788076}" type="presParOf" srcId="{32BFBD26-7E33-4F9F-97CB-29751EABF494}" destId="{E555B2B6-9C9D-4F3D-8BDF-8E0D5CF493A0}" srcOrd="0" destOrd="0" presId="urn:microsoft.com/office/officeart/2005/8/layout/hierarchy1"/>
    <dgm:cxn modelId="{7BC50D62-88F6-4E1A-989A-9365F7A06F46}" type="presParOf" srcId="{32BFBD26-7E33-4F9F-97CB-29751EABF494}" destId="{2D17B0A8-3F09-4987-B59C-9855B5BA0B33}" srcOrd="1" destOrd="0" presId="urn:microsoft.com/office/officeart/2005/8/layout/hierarchy1"/>
    <dgm:cxn modelId="{74072BD5-B720-4E81-A506-1EA196C0AE8B}" type="presParOf" srcId="{0BDA2EF8-5BB2-4D7B-8C82-BF540A7F5BF0}" destId="{0D1DFEC6-F704-434B-B6E3-6D2EF5E100B8}" srcOrd="1" destOrd="0" presId="urn:microsoft.com/office/officeart/2005/8/layout/hierarchy1"/>
    <dgm:cxn modelId="{A8968629-701D-4801-8A60-10DA26284300}" type="presParOf" srcId="{2A72255D-959E-404D-BE40-481AF393F0AD}" destId="{3E979B91-C870-4649-B7B5-090BFBB1C842}" srcOrd="2" destOrd="0" presId="urn:microsoft.com/office/officeart/2005/8/layout/hierarchy1"/>
    <dgm:cxn modelId="{0121FBCF-DB81-4744-8984-4117CE27E097}" type="presParOf" srcId="{2A72255D-959E-404D-BE40-481AF393F0AD}" destId="{0F66D708-5169-44AF-8F5A-D1AB6C2248F7}" srcOrd="3" destOrd="0" presId="urn:microsoft.com/office/officeart/2005/8/layout/hierarchy1"/>
    <dgm:cxn modelId="{20993A4A-AE19-4B18-84FF-67E040722212}" type="presParOf" srcId="{0F66D708-5169-44AF-8F5A-D1AB6C2248F7}" destId="{DEF1A0BA-02F6-422F-8B13-E07FA6C465DF}" srcOrd="0" destOrd="0" presId="urn:microsoft.com/office/officeart/2005/8/layout/hierarchy1"/>
    <dgm:cxn modelId="{5DCA0B9B-D510-404D-96CA-039C460D00F4}" type="presParOf" srcId="{DEF1A0BA-02F6-422F-8B13-E07FA6C465DF}" destId="{A4FBAE54-5164-45B5-8CF1-C8A18FD2E2B4}" srcOrd="0" destOrd="0" presId="urn:microsoft.com/office/officeart/2005/8/layout/hierarchy1"/>
    <dgm:cxn modelId="{24DC2139-FC21-4E43-A687-6EEC47B62D44}" type="presParOf" srcId="{DEF1A0BA-02F6-422F-8B13-E07FA6C465DF}" destId="{38754E6C-614D-4485-8E90-C34F435798C8}" srcOrd="1" destOrd="0" presId="urn:microsoft.com/office/officeart/2005/8/layout/hierarchy1"/>
    <dgm:cxn modelId="{7FF580CA-9D0A-4393-B006-180944C387DD}" type="presParOf" srcId="{0F66D708-5169-44AF-8F5A-D1AB6C2248F7}" destId="{3B1C66F5-534D-493C-8FC2-0FB1278DCABA}" srcOrd="1" destOrd="0" presId="urn:microsoft.com/office/officeart/2005/8/layout/hierarchy1"/>
    <dgm:cxn modelId="{7AAE8FFC-FA2F-4369-B462-31947EA17747}" type="presParOf" srcId="{3B1C66F5-534D-493C-8FC2-0FB1278DCABA}" destId="{277CF8A6-FA48-4E14-97B5-A7717858C95D}" srcOrd="0" destOrd="0" presId="urn:microsoft.com/office/officeart/2005/8/layout/hierarchy1"/>
    <dgm:cxn modelId="{0718984E-B384-4BC5-852D-BEE34C19EFF6}" type="presParOf" srcId="{3B1C66F5-534D-493C-8FC2-0FB1278DCABA}" destId="{A837D809-94BA-4701-B2BB-11004DA43F1F}" srcOrd="1" destOrd="0" presId="urn:microsoft.com/office/officeart/2005/8/layout/hierarchy1"/>
    <dgm:cxn modelId="{07579D7A-C05A-49D7-8445-2923E976B143}" type="presParOf" srcId="{A837D809-94BA-4701-B2BB-11004DA43F1F}" destId="{7C5BEAF3-9EC1-403E-B9B6-938618C7EB5B}" srcOrd="0" destOrd="0" presId="urn:microsoft.com/office/officeart/2005/8/layout/hierarchy1"/>
    <dgm:cxn modelId="{35C65986-3A01-448E-95B4-5D64E051D6A5}" type="presParOf" srcId="{7C5BEAF3-9EC1-403E-B9B6-938618C7EB5B}" destId="{B1594FC9-D6EC-4BC6-9D31-7B5EBBCF61D0}" srcOrd="0" destOrd="0" presId="urn:microsoft.com/office/officeart/2005/8/layout/hierarchy1"/>
    <dgm:cxn modelId="{B23EF91C-C261-4EC6-83AC-7D15BEEA7617}" type="presParOf" srcId="{7C5BEAF3-9EC1-403E-B9B6-938618C7EB5B}" destId="{FB8B41F3-0D85-40F5-A8A7-F79FD6C38345}" srcOrd="1" destOrd="0" presId="urn:microsoft.com/office/officeart/2005/8/layout/hierarchy1"/>
    <dgm:cxn modelId="{ACEDDB9A-7397-4494-893F-578C11541E72}" type="presParOf" srcId="{A837D809-94BA-4701-B2BB-11004DA43F1F}" destId="{90E07275-7A7A-4EC1-BE42-241E11DD1410}" srcOrd="1" destOrd="0" presId="urn:microsoft.com/office/officeart/2005/8/layout/hierarchy1"/>
    <dgm:cxn modelId="{ACC8AA38-1028-4A05-A0EB-5BAAA1F7838E}" type="presParOf" srcId="{3B1C66F5-534D-493C-8FC2-0FB1278DCABA}" destId="{BAA57EBB-B4DB-4569-B508-076C08C942A7}" srcOrd="2" destOrd="0" presId="urn:microsoft.com/office/officeart/2005/8/layout/hierarchy1"/>
    <dgm:cxn modelId="{19122651-1F09-4B80-A348-D806D706F80F}" type="presParOf" srcId="{3B1C66F5-534D-493C-8FC2-0FB1278DCABA}" destId="{44BADDB6-4F7A-4948-9874-D10348CC9792}" srcOrd="3" destOrd="0" presId="urn:microsoft.com/office/officeart/2005/8/layout/hierarchy1"/>
    <dgm:cxn modelId="{65CB2E4B-AA18-428D-ABC2-936EFE5D6BD7}" type="presParOf" srcId="{44BADDB6-4F7A-4948-9874-D10348CC9792}" destId="{93E45385-E4E9-4C18-845B-1EC0854F6929}" srcOrd="0" destOrd="0" presId="urn:microsoft.com/office/officeart/2005/8/layout/hierarchy1"/>
    <dgm:cxn modelId="{E723D926-B44E-4F53-AA71-2EFF6CEF1436}" type="presParOf" srcId="{93E45385-E4E9-4C18-845B-1EC0854F6929}" destId="{0C0DE941-2A58-49C2-BF5A-4312D456F468}" srcOrd="0" destOrd="0" presId="urn:microsoft.com/office/officeart/2005/8/layout/hierarchy1"/>
    <dgm:cxn modelId="{89065ACA-3498-4170-AE8B-21C93A36540B}" type="presParOf" srcId="{93E45385-E4E9-4C18-845B-1EC0854F6929}" destId="{447C2A9F-2A26-4A1C-8649-A13B7BD24135}" srcOrd="1" destOrd="0" presId="urn:microsoft.com/office/officeart/2005/8/layout/hierarchy1"/>
    <dgm:cxn modelId="{B97E2D47-D36C-47BA-B171-A980D01DC219}" type="presParOf" srcId="{44BADDB6-4F7A-4948-9874-D10348CC9792}" destId="{5DDBF3EC-F5FA-4BD0-8F37-C403C229F8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3487D6-EF04-4127-87D2-671A0EA650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ED0BD-C2DE-4BC6-A885-2319280E792D}">
      <dgm:prSet phldrT="[Текст]" custT="1"/>
      <dgm:spPr/>
      <dgm:t>
        <a:bodyPr/>
        <a:lstStyle/>
        <a:p>
          <a:r>
            <a:rPr lang="ru-RU" sz="36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выявлении фактов ненадлежащего выполнения родителями обязанностей по воспитанию, содержанию, обучению детей </a:t>
          </a:r>
          <a:endParaRPr lang="ru-RU" sz="3600" b="1" i="0" kern="12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E19AA80-992B-4447-9986-1EF64D0969A7}" type="parTrans" cxnId="{4C04A1C9-3F41-45E5-88CF-C9C222898C89}">
      <dgm:prSet/>
      <dgm:spPr/>
      <dgm:t>
        <a:bodyPr/>
        <a:lstStyle/>
        <a:p>
          <a:endParaRPr lang="ru-RU"/>
        </a:p>
      </dgm:t>
    </dgm:pt>
    <dgm:pt modelId="{A269768A-EAA2-41DB-8138-87C58E0BAE5E}" type="sibTrans" cxnId="{4C04A1C9-3F41-45E5-88CF-C9C222898C89}">
      <dgm:prSet/>
      <dgm:spPr/>
      <dgm:t>
        <a:bodyPr/>
        <a:lstStyle/>
        <a:p>
          <a:endParaRPr lang="ru-RU"/>
        </a:p>
      </dgm:t>
    </dgm:pt>
    <dgm:pt modelId="{699523F4-C05A-4B26-9AE4-6C6398BBA470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 администрации учреждения</a:t>
          </a:r>
        </a:p>
      </dgm:t>
    </dgm:pt>
    <dgm:pt modelId="{63F08CA4-A750-4D7F-86B4-63EAEDE394B6}" type="parTrans" cxnId="{7B60C3C9-A06D-4D75-933B-18CADA9C7B51}">
      <dgm:prSet/>
      <dgm:spPr/>
      <dgm:t>
        <a:bodyPr/>
        <a:lstStyle/>
        <a:p>
          <a:endParaRPr lang="ru-RU"/>
        </a:p>
      </dgm:t>
    </dgm:pt>
    <dgm:pt modelId="{15683FFA-C244-4F46-8667-F11893D46C75}" type="sibTrans" cxnId="{7B60C3C9-A06D-4D75-933B-18CADA9C7B51}">
      <dgm:prSet/>
      <dgm:spPr/>
      <dgm:t>
        <a:bodyPr/>
        <a:lstStyle/>
        <a:p>
          <a:endParaRPr lang="ru-RU"/>
        </a:p>
      </dgm:t>
    </dgm:pt>
    <dgm:pt modelId="{4ED4092E-3AA8-451B-B23E-4297B7A084EE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мер в соответствии с законодательством</a:t>
          </a:r>
        </a:p>
      </dgm:t>
    </dgm:pt>
    <dgm:pt modelId="{BA5EFAE7-09B9-4F6E-9317-720F08101A12}" type="sibTrans" cxnId="{2A6389C8-AA70-4511-B02F-DD20A0BA1A1D}">
      <dgm:prSet/>
      <dgm:spPr/>
      <dgm:t>
        <a:bodyPr/>
        <a:lstStyle/>
        <a:p>
          <a:endParaRPr lang="ru-RU"/>
        </a:p>
      </dgm:t>
    </dgm:pt>
    <dgm:pt modelId="{9B4F19F1-C351-425F-9BE7-DC2C48B67BAD}" type="parTrans" cxnId="{2A6389C8-AA70-4511-B02F-DD20A0BA1A1D}">
      <dgm:prSet/>
      <dgm:spPr/>
      <dgm:t>
        <a:bodyPr/>
        <a:lstStyle/>
        <a:p>
          <a:endParaRPr lang="ru-RU"/>
        </a:p>
      </dgm:t>
    </dgm:pt>
    <dgm:pt modelId="{68BC19B6-8659-4FF9-884D-FC14161829F7}" type="pres">
      <dgm:prSet presAssocID="{A63487D6-EF04-4127-87D2-671A0EA650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C9EC4D-9D34-4AA4-939D-2CCECAA57927}" type="pres">
      <dgm:prSet presAssocID="{6DEED0BD-C2DE-4BC6-A885-2319280E792D}" presName="hierRoot1" presStyleCnt="0"/>
      <dgm:spPr/>
    </dgm:pt>
    <dgm:pt modelId="{497B8E4A-0458-4FED-B35A-B11C22645C73}" type="pres">
      <dgm:prSet presAssocID="{6DEED0BD-C2DE-4BC6-A885-2319280E792D}" presName="composite" presStyleCnt="0"/>
      <dgm:spPr/>
    </dgm:pt>
    <dgm:pt modelId="{30618382-D1A7-452B-8CF5-74FE5AB05FE1}" type="pres">
      <dgm:prSet presAssocID="{6DEED0BD-C2DE-4BC6-A885-2319280E792D}" presName="background" presStyleLbl="node0" presStyleIdx="0" presStyleCnt="1"/>
      <dgm:spPr/>
    </dgm:pt>
    <dgm:pt modelId="{A62B3BE9-D129-4EB4-A526-79149D031046}" type="pres">
      <dgm:prSet presAssocID="{6DEED0BD-C2DE-4BC6-A885-2319280E792D}" presName="text" presStyleLbl="fgAcc0" presStyleIdx="0" presStyleCnt="1" custScaleX="572189" custScaleY="361770" custLinFactY="-100000" custLinFactNeighborX="-12756" custLinFactNeighborY="-118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72255D-959E-404D-BE40-481AF393F0AD}" type="pres">
      <dgm:prSet presAssocID="{6DEED0BD-C2DE-4BC6-A885-2319280E792D}" presName="hierChild2" presStyleCnt="0"/>
      <dgm:spPr/>
    </dgm:pt>
    <dgm:pt modelId="{0C20C7F2-100E-4A2D-99D3-B26B046060B7}" type="pres">
      <dgm:prSet presAssocID="{63F08CA4-A750-4D7F-86B4-63EAEDE394B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EA58A46-825D-43C2-9D40-40C3AF43BEDE}" type="pres">
      <dgm:prSet presAssocID="{699523F4-C05A-4B26-9AE4-6C6398BBA470}" presName="hierRoot2" presStyleCnt="0"/>
      <dgm:spPr/>
    </dgm:pt>
    <dgm:pt modelId="{08B88A80-358B-447D-9B65-8E8098E633B4}" type="pres">
      <dgm:prSet presAssocID="{699523F4-C05A-4B26-9AE4-6C6398BBA470}" presName="composite2" presStyleCnt="0"/>
      <dgm:spPr/>
    </dgm:pt>
    <dgm:pt modelId="{019F5CDA-D6B8-43F5-B0B4-0536C12E22CB}" type="pres">
      <dgm:prSet presAssocID="{699523F4-C05A-4B26-9AE4-6C6398BBA470}" presName="background2" presStyleLbl="node2" presStyleIdx="0" presStyleCnt="2"/>
      <dgm:spPr/>
    </dgm:pt>
    <dgm:pt modelId="{F40D9AD2-46D6-448F-9F4C-3ACD897D22B2}" type="pres">
      <dgm:prSet presAssocID="{699523F4-C05A-4B26-9AE4-6C6398BBA470}" presName="text2" presStyleLbl="fgAcc2" presStyleIdx="0" presStyleCnt="2" custScaleX="462394" custScaleY="411555" custLinFactNeighborX="-11128" custLinFactNeighborY="25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E84D2-2130-43A0-9EC3-CC77AAE0F211}" type="pres">
      <dgm:prSet presAssocID="{699523F4-C05A-4B26-9AE4-6C6398BBA470}" presName="hierChild3" presStyleCnt="0"/>
      <dgm:spPr/>
    </dgm:pt>
    <dgm:pt modelId="{3E979B91-C870-4649-B7B5-090BFBB1C842}" type="pres">
      <dgm:prSet presAssocID="{9B4F19F1-C351-425F-9BE7-DC2C48B67B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F66D708-5169-44AF-8F5A-D1AB6C2248F7}" type="pres">
      <dgm:prSet presAssocID="{4ED4092E-3AA8-451B-B23E-4297B7A084EE}" presName="hierRoot2" presStyleCnt="0"/>
      <dgm:spPr/>
    </dgm:pt>
    <dgm:pt modelId="{DEF1A0BA-02F6-422F-8B13-E07FA6C465DF}" type="pres">
      <dgm:prSet presAssocID="{4ED4092E-3AA8-451B-B23E-4297B7A084EE}" presName="composite2" presStyleCnt="0"/>
      <dgm:spPr/>
    </dgm:pt>
    <dgm:pt modelId="{A4FBAE54-5164-45B5-8CF1-C8A18FD2E2B4}" type="pres">
      <dgm:prSet presAssocID="{4ED4092E-3AA8-451B-B23E-4297B7A084EE}" presName="background2" presStyleLbl="node2" presStyleIdx="1" presStyleCnt="2"/>
      <dgm:spPr/>
    </dgm:pt>
    <dgm:pt modelId="{38754E6C-614D-4485-8E90-C34F435798C8}" type="pres">
      <dgm:prSet presAssocID="{4ED4092E-3AA8-451B-B23E-4297B7A084EE}" presName="text2" presStyleLbl="fgAcc2" presStyleIdx="1" presStyleCnt="2" custScaleX="459782" custScaleY="421142" custLinFactNeighborX="3692" custLinFactNeighborY="13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C66F5-534D-493C-8FC2-0FB1278DCABA}" type="pres">
      <dgm:prSet presAssocID="{4ED4092E-3AA8-451B-B23E-4297B7A084EE}" presName="hierChild3" presStyleCnt="0"/>
      <dgm:spPr/>
    </dgm:pt>
  </dgm:ptLst>
  <dgm:cxnLst>
    <dgm:cxn modelId="{A05DF215-BD08-46AF-97FA-B4B521254F0E}" type="presOf" srcId="{6DEED0BD-C2DE-4BC6-A885-2319280E792D}" destId="{A62B3BE9-D129-4EB4-A526-79149D031046}" srcOrd="0" destOrd="0" presId="urn:microsoft.com/office/officeart/2005/8/layout/hierarchy1"/>
    <dgm:cxn modelId="{EB980C0D-3D76-4558-91A0-FB908E5EAAC0}" type="presOf" srcId="{4ED4092E-3AA8-451B-B23E-4297B7A084EE}" destId="{38754E6C-614D-4485-8E90-C34F435798C8}" srcOrd="0" destOrd="0" presId="urn:microsoft.com/office/officeart/2005/8/layout/hierarchy1"/>
    <dgm:cxn modelId="{4C04A1C9-3F41-45E5-88CF-C9C222898C89}" srcId="{A63487D6-EF04-4127-87D2-671A0EA650B4}" destId="{6DEED0BD-C2DE-4BC6-A885-2319280E792D}" srcOrd="0" destOrd="0" parTransId="{AE19AA80-992B-4447-9986-1EF64D0969A7}" sibTransId="{A269768A-EAA2-41DB-8138-87C58E0BAE5E}"/>
    <dgm:cxn modelId="{C05C5415-6ECE-4184-A713-14E3B3AD4FEB}" type="presOf" srcId="{63F08CA4-A750-4D7F-86B4-63EAEDE394B6}" destId="{0C20C7F2-100E-4A2D-99D3-B26B046060B7}" srcOrd="0" destOrd="0" presId="urn:microsoft.com/office/officeart/2005/8/layout/hierarchy1"/>
    <dgm:cxn modelId="{C7E96F7F-1CA1-4B62-9309-77CAA2C4805A}" type="presOf" srcId="{699523F4-C05A-4B26-9AE4-6C6398BBA470}" destId="{F40D9AD2-46D6-448F-9F4C-3ACD897D22B2}" srcOrd="0" destOrd="0" presId="urn:microsoft.com/office/officeart/2005/8/layout/hierarchy1"/>
    <dgm:cxn modelId="{5827F722-9382-4A08-A7E7-7AD6997E1838}" type="presOf" srcId="{A63487D6-EF04-4127-87D2-671A0EA650B4}" destId="{68BC19B6-8659-4FF9-884D-FC14161829F7}" srcOrd="0" destOrd="0" presId="urn:microsoft.com/office/officeart/2005/8/layout/hierarchy1"/>
    <dgm:cxn modelId="{7B60C3C9-A06D-4D75-933B-18CADA9C7B51}" srcId="{6DEED0BD-C2DE-4BC6-A885-2319280E792D}" destId="{699523F4-C05A-4B26-9AE4-6C6398BBA470}" srcOrd="0" destOrd="0" parTransId="{63F08CA4-A750-4D7F-86B4-63EAEDE394B6}" sibTransId="{15683FFA-C244-4F46-8667-F11893D46C75}"/>
    <dgm:cxn modelId="{2A6389C8-AA70-4511-B02F-DD20A0BA1A1D}" srcId="{6DEED0BD-C2DE-4BC6-A885-2319280E792D}" destId="{4ED4092E-3AA8-451B-B23E-4297B7A084EE}" srcOrd="1" destOrd="0" parTransId="{9B4F19F1-C351-425F-9BE7-DC2C48B67BAD}" sibTransId="{BA5EFAE7-09B9-4F6E-9317-720F08101A12}"/>
    <dgm:cxn modelId="{978F7931-C38F-4F28-847D-A7791CEF7941}" type="presOf" srcId="{9B4F19F1-C351-425F-9BE7-DC2C48B67BAD}" destId="{3E979B91-C870-4649-B7B5-090BFBB1C842}" srcOrd="0" destOrd="0" presId="urn:microsoft.com/office/officeart/2005/8/layout/hierarchy1"/>
    <dgm:cxn modelId="{C7742E63-EAD3-45A2-8B4B-F0E7E311DB54}" type="presParOf" srcId="{68BC19B6-8659-4FF9-884D-FC14161829F7}" destId="{E0C9EC4D-9D34-4AA4-939D-2CCECAA57927}" srcOrd="0" destOrd="0" presId="urn:microsoft.com/office/officeart/2005/8/layout/hierarchy1"/>
    <dgm:cxn modelId="{9F15C183-7C33-4A24-9378-B2C33FD8A331}" type="presParOf" srcId="{E0C9EC4D-9D34-4AA4-939D-2CCECAA57927}" destId="{497B8E4A-0458-4FED-B35A-B11C22645C73}" srcOrd="0" destOrd="0" presId="urn:microsoft.com/office/officeart/2005/8/layout/hierarchy1"/>
    <dgm:cxn modelId="{5235EA74-9208-41E2-8406-D96C7203FA0F}" type="presParOf" srcId="{497B8E4A-0458-4FED-B35A-B11C22645C73}" destId="{30618382-D1A7-452B-8CF5-74FE5AB05FE1}" srcOrd="0" destOrd="0" presId="urn:microsoft.com/office/officeart/2005/8/layout/hierarchy1"/>
    <dgm:cxn modelId="{45DDA5C3-0A45-48E3-8FB7-94A1447272F7}" type="presParOf" srcId="{497B8E4A-0458-4FED-B35A-B11C22645C73}" destId="{A62B3BE9-D129-4EB4-A526-79149D031046}" srcOrd="1" destOrd="0" presId="urn:microsoft.com/office/officeart/2005/8/layout/hierarchy1"/>
    <dgm:cxn modelId="{AA9CB015-594E-4CA5-92A3-81D00D77470F}" type="presParOf" srcId="{E0C9EC4D-9D34-4AA4-939D-2CCECAA57927}" destId="{2A72255D-959E-404D-BE40-481AF393F0AD}" srcOrd="1" destOrd="0" presId="urn:microsoft.com/office/officeart/2005/8/layout/hierarchy1"/>
    <dgm:cxn modelId="{DCF8657C-F032-480A-8214-7B9D42EEFB5E}" type="presParOf" srcId="{2A72255D-959E-404D-BE40-481AF393F0AD}" destId="{0C20C7F2-100E-4A2D-99D3-B26B046060B7}" srcOrd="0" destOrd="0" presId="urn:microsoft.com/office/officeart/2005/8/layout/hierarchy1"/>
    <dgm:cxn modelId="{FBA47A6F-4C7D-44B6-BD0D-A6CDD02BD9DA}" type="presParOf" srcId="{2A72255D-959E-404D-BE40-481AF393F0AD}" destId="{FEA58A46-825D-43C2-9D40-40C3AF43BEDE}" srcOrd="1" destOrd="0" presId="urn:microsoft.com/office/officeart/2005/8/layout/hierarchy1"/>
    <dgm:cxn modelId="{DB5659AE-8BDC-47D2-AE49-128576A8027F}" type="presParOf" srcId="{FEA58A46-825D-43C2-9D40-40C3AF43BEDE}" destId="{08B88A80-358B-447D-9B65-8E8098E633B4}" srcOrd="0" destOrd="0" presId="urn:microsoft.com/office/officeart/2005/8/layout/hierarchy1"/>
    <dgm:cxn modelId="{6994FDEA-D052-413F-BA2C-5C0C1A51F7BC}" type="presParOf" srcId="{08B88A80-358B-447D-9B65-8E8098E633B4}" destId="{019F5CDA-D6B8-43F5-B0B4-0536C12E22CB}" srcOrd="0" destOrd="0" presId="urn:microsoft.com/office/officeart/2005/8/layout/hierarchy1"/>
    <dgm:cxn modelId="{D5340A20-DEE6-4C9D-BCB2-757C697421CA}" type="presParOf" srcId="{08B88A80-358B-447D-9B65-8E8098E633B4}" destId="{F40D9AD2-46D6-448F-9F4C-3ACD897D22B2}" srcOrd="1" destOrd="0" presId="urn:microsoft.com/office/officeart/2005/8/layout/hierarchy1"/>
    <dgm:cxn modelId="{39950812-F7E2-434B-8622-E62C38D98EA2}" type="presParOf" srcId="{FEA58A46-825D-43C2-9D40-40C3AF43BEDE}" destId="{39DE84D2-2130-43A0-9EC3-CC77AAE0F211}" srcOrd="1" destOrd="0" presId="urn:microsoft.com/office/officeart/2005/8/layout/hierarchy1"/>
    <dgm:cxn modelId="{5AEBFDD8-AE8B-41F0-A92F-C0EE617D165C}" type="presParOf" srcId="{2A72255D-959E-404D-BE40-481AF393F0AD}" destId="{3E979B91-C870-4649-B7B5-090BFBB1C842}" srcOrd="2" destOrd="0" presId="urn:microsoft.com/office/officeart/2005/8/layout/hierarchy1"/>
    <dgm:cxn modelId="{797E2555-26E4-47E9-8CEB-ACC447478571}" type="presParOf" srcId="{2A72255D-959E-404D-BE40-481AF393F0AD}" destId="{0F66D708-5169-44AF-8F5A-D1AB6C2248F7}" srcOrd="3" destOrd="0" presId="urn:microsoft.com/office/officeart/2005/8/layout/hierarchy1"/>
    <dgm:cxn modelId="{764E9FDE-436E-4AAA-9A5A-1D77D8D2167C}" type="presParOf" srcId="{0F66D708-5169-44AF-8F5A-D1AB6C2248F7}" destId="{DEF1A0BA-02F6-422F-8B13-E07FA6C465DF}" srcOrd="0" destOrd="0" presId="urn:microsoft.com/office/officeart/2005/8/layout/hierarchy1"/>
    <dgm:cxn modelId="{65E27D12-F5CA-4E1E-8E4F-A578B0D7385B}" type="presParOf" srcId="{DEF1A0BA-02F6-422F-8B13-E07FA6C465DF}" destId="{A4FBAE54-5164-45B5-8CF1-C8A18FD2E2B4}" srcOrd="0" destOrd="0" presId="urn:microsoft.com/office/officeart/2005/8/layout/hierarchy1"/>
    <dgm:cxn modelId="{92119751-F761-4206-8D13-EE9CA27C093F}" type="presParOf" srcId="{DEF1A0BA-02F6-422F-8B13-E07FA6C465DF}" destId="{38754E6C-614D-4485-8E90-C34F435798C8}" srcOrd="1" destOrd="0" presId="urn:microsoft.com/office/officeart/2005/8/layout/hierarchy1"/>
    <dgm:cxn modelId="{86800B2B-9EBB-4B9B-A157-9AD7ABA75ADD}" type="presParOf" srcId="{0F66D708-5169-44AF-8F5A-D1AB6C2248F7}" destId="{3B1C66F5-534D-493C-8FC2-0FB1278DCA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E852C-2BEB-40FC-AF4D-87263E8A775A}">
      <dsp:nvSpPr>
        <dsp:cNvPr id="0" name=""/>
        <dsp:cNvSpPr/>
      </dsp:nvSpPr>
      <dsp:spPr>
        <a:xfrm>
          <a:off x="3583987" y="1437920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3232A-7AD9-4DB0-A560-82D3159D5DDF}">
      <dsp:nvSpPr>
        <dsp:cNvPr id="0" name=""/>
        <dsp:cNvSpPr/>
      </dsp:nvSpPr>
      <dsp:spPr>
        <a:xfrm>
          <a:off x="2966367" y="1438359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C0DD9-FD99-4DBA-AC3D-59778D35B7CF}">
      <dsp:nvSpPr>
        <dsp:cNvPr id="0" name=""/>
        <dsp:cNvSpPr/>
      </dsp:nvSpPr>
      <dsp:spPr>
        <a:xfrm>
          <a:off x="4141145" y="1367008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A389F-E6AC-4880-9270-FB5AD9D01F9A}">
      <dsp:nvSpPr>
        <dsp:cNvPr id="0" name=""/>
        <dsp:cNvSpPr/>
      </dsp:nvSpPr>
      <dsp:spPr>
        <a:xfrm>
          <a:off x="4732928" y="1352212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288DB-5346-4F48-B9D1-FE37ED21139B}">
      <dsp:nvSpPr>
        <dsp:cNvPr id="0" name=""/>
        <dsp:cNvSpPr/>
      </dsp:nvSpPr>
      <dsp:spPr>
        <a:xfrm>
          <a:off x="4954301" y="1362031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64C08-0931-4198-A579-FB49E017CAA2}">
      <dsp:nvSpPr>
        <dsp:cNvPr id="0" name=""/>
        <dsp:cNvSpPr/>
      </dsp:nvSpPr>
      <dsp:spPr>
        <a:xfrm>
          <a:off x="2685376" y="1548731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8764F-6C57-4204-989C-7C8079E9DA7E}">
      <dsp:nvSpPr>
        <dsp:cNvPr id="0" name=""/>
        <dsp:cNvSpPr/>
      </dsp:nvSpPr>
      <dsp:spPr>
        <a:xfrm>
          <a:off x="3835584" y="1409789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14757-74B8-4705-99F2-C2F4F6271A84}">
      <dsp:nvSpPr>
        <dsp:cNvPr id="0" name=""/>
        <dsp:cNvSpPr/>
      </dsp:nvSpPr>
      <dsp:spPr>
        <a:xfrm>
          <a:off x="3286400" y="1376547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B03D-1668-496F-BECC-847AB6476275}">
      <dsp:nvSpPr>
        <dsp:cNvPr id="0" name=""/>
        <dsp:cNvSpPr/>
      </dsp:nvSpPr>
      <dsp:spPr>
        <a:xfrm>
          <a:off x="4418615" y="1351021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07B8A-A1E2-4990-98E6-90903FBA73FF}">
      <dsp:nvSpPr>
        <dsp:cNvPr id="0" name=""/>
        <dsp:cNvSpPr/>
      </dsp:nvSpPr>
      <dsp:spPr>
        <a:xfrm>
          <a:off x="3552299" y="1480916"/>
          <a:ext cx="134004" cy="13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6E11C-5D15-4356-AF6D-7172B84AAC7E}">
      <dsp:nvSpPr>
        <dsp:cNvPr id="0" name=""/>
        <dsp:cNvSpPr/>
      </dsp:nvSpPr>
      <dsp:spPr>
        <a:xfrm>
          <a:off x="6356127" y="2"/>
          <a:ext cx="5522070" cy="3054597"/>
        </a:xfrm>
        <a:prstGeom prst="roundRect">
          <a:avLst/>
        </a:prstGeom>
        <a:solidFill>
          <a:srgbClr val="CC9D8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59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уход несовершеннолетнего за пределы территории учреждения образования без уведомления об этом воспитателя или учителя, или не получения на это разрешения</a:t>
          </a:r>
        </a:p>
      </dsp:txBody>
      <dsp:txXfrm>
        <a:off x="6505240" y="149115"/>
        <a:ext cx="5223844" cy="2756371"/>
      </dsp:txXfrm>
    </dsp:sp>
    <dsp:sp modelId="{1F322418-C4B4-4C4A-BD43-58F8BDA40885}">
      <dsp:nvSpPr>
        <dsp:cNvPr id="0" name=""/>
        <dsp:cNvSpPr/>
      </dsp:nvSpPr>
      <dsp:spPr>
        <a:xfrm>
          <a:off x="7589648" y="3007655"/>
          <a:ext cx="3839214" cy="27073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EE07-8BEE-4194-BD7B-FD9CA1679CB7}">
      <dsp:nvSpPr>
        <dsp:cNvPr id="0" name=""/>
        <dsp:cNvSpPr/>
      </dsp:nvSpPr>
      <dsp:spPr>
        <a:xfrm>
          <a:off x="0" y="0"/>
          <a:ext cx="5402416" cy="3030549"/>
        </a:xfrm>
        <a:prstGeom prst="roundRect">
          <a:avLst/>
        </a:prstGeom>
        <a:solidFill>
          <a:srgbClr val="CC9D8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59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несовершеннолетнего без оповещения о своем местонахождении законных представителей с момента наступления времени, оговоренного для его возвращения</a:t>
          </a:r>
        </a:p>
      </dsp:txBody>
      <dsp:txXfrm>
        <a:off x="147939" y="147939"/>
        <a:ext cx="5106538" cy="2734671"/>
      </dsp:txXfrm>
    </dsp:sp>
    <dsp:sp modelId="{A761DDE7-6209-4962-B303-10AE0B2F23DD}">
      <dsp:nvSpPr>
        <dsp:cNvPr id="0" name=""/>
        <dsp:cNvSpPr/>
      </dsp:nvSpPr>
      <dsp:spPr>
        <a:xfrm>
          <a:off x="809387" y="2995743"/>
          <a:ext cx="3697532" cy="27192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8D61C-0053-4B7C-8337-7E4FDA851BB8}">
      <dsp:nvSpPr>
        <dsp:cNvPr id="0" name=""/>
        <dsp:cNvSpPr/>
      </dsp:nvSpPr>
      <dsp:spPr>
        <a:xfrm>
          <a:off x="342880" y="377758"/>
          <a:ext cx="10241361" cy="1233877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незамедлительно информирует  руководителя учреждения образования </a:t>
          </a:r>
          <a:endParaRPr lang="ru-RU" sz="32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19" y="413897"/>
        <a:ext cx="8318581" cy="1161599"/>
      </dsp:txXfrm>
    </dsp:sp>
    <dsp:sp modelId="{40206769-17A3-4F84-960A-897470821811}">
      <dsp:nvSpPr>
        <dsp:cNvPr id="0" name=""/>
        <dsp:cNvSpPr/>
      </dsp:nvSpPr>
      <dsp:spPr>
        <a:xfrm>
          <a:off x="4215452" y="2514030"/>
          <a:ext cx="7604620" cy="1212145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меры по самостоятельному розыску </a:t>
          </a:r>
        </a:p>
      </dsp:txBody>
      <dsp:txXfrm>
        <a:off x="4250955" y="2549533"/>
        <a:ext cx="5275574" cy="1141139"/>
      </dsp:txXfrm>
    </dsp:sp>
    <dsp:sp modelId="{1E9014B3-3755-43DA-A2E8-ED4DCA3FFCCE}">
      <dsp:nvSpPr>
        <dsp:cNvPr id="0" name=""/>
        <dsp:cNvSpPr/>
      </dsp:nvSpPr>
      <dsp:spPr>
        <a:xfrm>
          <a:off x="9007693" y="1492000"/>
          <a:ext cx="1233668" cy="1233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285268" y="1492000"/>
        <a:ext cx="678518" cy="9283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38BB0-9FE9-471D-929C-FE0068101B34}">
      <dsp:nvSpPr>
        <dsp:cNvPr id="0" name=""/>
        <dsp:cNvSpPr/>
      </dsp:nvSpPr>
      <dsp:spPr>
        <a:xfrm>
          <a:off x="302548" y="202036"/>
          <a:ext cx="10587699" cy="646448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незамедлительно сообщает о факте законным представителям несовершеннолетнего</a:t>
          </a:r>
        </a:p>
      </dsp:txBody>
      <dsp:txXfrm>
        <a:off x="321482" y="220970"/>
        <a:ext cx="9409608" cy="608580"/>
      </dsp:txXfrm>
    </dsp:sp>
    <dsp:sp modelId="{099E5800-A90B-4E8D-983F-65B2F6F84A04}">
      <dsp:nvSpPr>
        <dsp:cNvPr id="0" name=""/>
        <dsp:cNvSpPr/>
      </dsp:nvSpPr>
      <dsp:spPr>
        <a:xfrm rot="10800000" flipV="1">
          <a:off x="283540" y="1034105"/>
          <a:ext cx="10742786" cy="800734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незамедлительно информирует начальника главного управления, управления 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спорта и туризма </a:t>
          </a:r>
          <a:r>
            <a:rPr lang="ru-RU" sz="2000" kern="1200" dirty="0" err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райгорисполкома</a:t>
          </a: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(отдела образования, спорта и туризма)  (</a:t>
          </a: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телефону) согласно подчинению</a:t>
          </a:r>
        </a:p>
      </dsp:txBody>
      <dsp:txXfrm rot="-10800000">
        <a:off x="1770315" y="1057558"/>
        <a:ext cx="9232559" cy="753828"/>
      </dsp:txXfrm>
    </dsp:sp>
    <dsp:sp modelId="{AF2B46EA-F347-49B9-A730-F6E0B43D063E}">
      <dsp:nvSpPr>
        <dsp:cNvPr id="0" name=""/>
        <dsp:cNvSpPr/>
      </dsp:nvSpPr>
      <dsp:spPr>
        <a:xfrm>
          <a:off x="304244" y="1988823"/>
          <a:ext cx="11079434" cy="627348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меры по самостоятельному розыску 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несовершеннолетнего 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618" y="2007197"/>
        <a:ext cx="9533509" cy="590600"/>
      </dsp:txXfrm>
    </dsp:sp>
    <dsp:sp modelId="{BDA5608C-3AB4-47A7-8E17-AF12306FBE06}">
      <dsp:nvSpPr>
        <dsp:cNvPr id="0" name=""/>
        <dsp:cNvSpPr/>
      </dsp:nvSpPr>
      <dsp:spPr>
        <a:xfrm>
          <a:off x="308612" y="2801142"/>
          <a:ext cx="11409511" cy="963037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законные представители не принимают мер по розыску несовершеннолетнего  по телефону сообщает в дежурную часть РОВД, после чего лично обращается с письменным 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заявлением 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818" y="2829348"/>
        <a:ext cx="9798960" cy="906625"/>
      </dsp:txXfrm>
    </dsp:sp>
    <dsp:sp modelId="{B846F04F-AE74-422F-80A0-DD4DE3051089}">
      <dsp:nvSpPr>
        <dsp:cNvPr id="0" name=""/>
        <dsp:cNvSpPr/>
      </dsp:nvSpPr>
      <dsp:spPr>
        <a:xfrm>
          <a:off x="328940" y="4013033"/>
          <a:ext cx="9367468" cy="784052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B490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оказывает содействие сотрудникам РОВД,                                                   в случае установления новых обстоятельств, информирует РОВД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904" y="4035997"/>
        <a:ext cx="8045557" cy="738124"/>
      </dsp:txXfrm>
    </dsp:sp>
    <dsp:sp modelId="{F54586A3-1727-494D-916C-AD6A0457D440}">
      <dsp:nvSpPr>
        <dsp:cNvPr id="0" name=""/>
        <dsp:cNvSpPr/>
      </dsp:nvSpPr>
      <dsp:spPr>
        <a:xfrm>
          <a:off x="10453153" y="629863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0583139" y="629863"/>
        <a:ext cx="317745" cy="434732"/>
      </dsp:txXfrm>
    </dsp:sp>
    <dsp:sp modelId="{B6CD5C92-CDDE-4C55-9A3E-0213E53C5366}">
      <dsp:nvSpPr>
        <dsp:cNvPr id="0" name=""/>
        <dsp:cNvSpPr/>
      </dsp:nvSpPr>
      <dsp:spPr>
        <a:xfrm>
          <a:off x="9603934" y="1709241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9733920" y="1709241"/>
        <a:ext cx="317745" cy="434732"/>
      </dsp:txXfrm>
    </dsp:sp>
    <dsp:sp modelId="{5E682645-EEC1-4D9E-8BA4-88C3D22935C6}">
      <dsp:nvSpPr>
        <dsp:cNvPr id="0" name=""/>
        <dsp:cNvSpPr/>
      </dsp:nvSpPr>
      <dsp:spPr>
        <a:xfrm>
          <a:off x="10606444" y="2528679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0736430" y="2528679"/>
        <a:ext cx="317745" cy="434732"/>
      </dsp:txXfrm>
    </dsp:sp>
    <dsp:sp modelId="{143CDDD5-AE90-4401-AF4E-934A4CD795CA}">
      <dsp:nvSpPr>
        <dsp:cNvPr id="0" name=""/>
        <dsp:cNvSpPr/>
      </dsp:nvSpPr>
      <dsp:spPr>
        <a:xfrm>
          <a:off x="9144000" y="3849447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9273986" y="3849447"/>
        <a:ext cx="317745" cy="4347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15727-25DB-4A0A-A84C-3491FF28EDED}">
      <dsp:nvSpPr>
        <dsp:cNvPr id="0" name=""/>
        <dsp:cNvSpPr/>
      </dsp:nvSpPr>
      <dsp:spPr>
        <a:xfrm>
          <a:off x="643152" y="1213350"/>
          <a:ext cx="9753600" cy="1086307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вопроса о самовольном уходе и причинах, послуживших  ему, на заседании совета  учреждения образования  по профилактике безнадзорности и правонарушений несовершеннолетних </a:t>
          </a:r>
        </a:p>
      </dsp:txBody>
      <dsp:txXfrm>
        <a:off x="674969" y="1245167"/>
        <a:ext cx="8489596" cy="1022673"/>
      </dsp:txXfrm>
    </dsp:sp>
    <dsp:sp modelId="{3F25F88E-DF7F-4901-8D94-BF12ECA3FFC5}">
      <dsp:nvSpPr>
        <dsp:cNvPr id="0" name=""/>
        <dsp:cNvSpPr/>
      </dsp:nvSpPr>
      <dsp:spPr>
        <a:xfrm>
          <a:off x="143377" y="143167"/>
          <a:ext cx="9753600" cy="758036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служебная проверка в случае самовольного ухода несовершеннолетнего из учреждения образования</a:t>
          </a:r>
        </a:p>
      </dsp:txBody>
      <dsp:txXfrm>
        <a:off x="165579" y="165369"/>
        <a:ext cx="8186232" cy="713632"/>
      </dsp:txXfrm>
    </dsp:sp>
    <dsp:sp modelId="{77B6B13D-38BC-4E9A-A1FB-0212833205B1}">
      <dsp:nvSpPr>
        <dsp:cNvPr id="0" name=""/>
        <dsp:cNvSpPr/>
      </dsp:nvSpPr>
      <dsp:spPr>
        <a:xfrm>
          <a:off x="1621536" y="2563985"/>
          <a:ext cx="9753600" cy="796436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индивидуальной профилактической работы                        (при наличии оснований)</a:t>
          </a:r>
        </a:p>
      </dsp:txBody>
      <dsp:txXfrm>
        <a:off x="1644863" y="2587312"/>
        <a:ext cx="8196174" cy="749782"/>
      </dsp:txXfrm>
    </dsp:sp>
    <dsp:sp modelId="{491EC55E-C098-4146-9580-EE8F5D00CDFC}">
      <dsp:nvSpPr>
        <dsp:cNvPr id="0" name=""/>
        <dsp:cNvSpPr/>
      </dsp:nvSpPr>
      <dsp:spPr>
        <a:xfrm>
          <a:off x="3657600" y="3702856"/>
          <a:ext cx="8389656" cy="1086307"/>
        </a:xfrm>
        <a:prstGeom prst="roundRect">
          <a:avLst>
            <a:gd name="adj" fmla="val 10000"/>
          </a:avLst>
        </a:prstGeom>
        <a:solidFill>
          <a:srgbClr val="CC9D8E"/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рекомендация законным представителям обратиться за консультационной помощью в учреждение здравоохранения при повторном уходе несовершеннолетнего в течение года</a:t>
          </a:r>
        </a:p>
      </dsp:txBody>
      <dsp:txXfrm>
        <a:off x="3689417" y="3734673"/>
        <a:ext cx="7016030" cy="1022673"/>
      </dsp:txXfrm>
    </dsp:sp>
    <dsp:sp modelId="{A4280326-4329-4E2E-87DA-4B69DA579B8E}">
      <dsp:nvSpPr>
        <dsp:cNvPr id="0" name=""/>
        <dsp:cNvSpPr/>
      </dsp:nvSpPr>
      <dsp:spPr>
        <a:xfrm>
          <a:off x="9047500" y="832012"/>
          <a:ext cx="706099" cy="706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9206372" y="832012"/>
        <a:ext cx="388355" cy="531339"/>
      </dsp:txXfrm>
    </dsp:sp>
    <dsp:sp modelId="{87C97AA2-40EB-4500-9E02-2739CA108608}">
      <dsp:nvSpPr>
        <dsp:cNvPr id="0" name=""/>
        <dsp:cNvSpPr/>
      </dsp:nvSpPr>
      <dsp:spPr>
        <a:xfrm>
          <a:off x="9864364" y="2115830"/>
          <a:ext cx="706099" cy="706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0023236" y="2115830"/>
        <a:ext cx="388355" cy="531339"/>
      </dsp:txXfrm>
    </dsp:sp>
    <dsp:sp modelId="{1AEA70E6-4C4B-4F27-86CF-1E40D04CAB6E}">
      <dsp:nvSpPr>
        <dsp:cNvPr id="0" name=""/>
        <dsp:cNvSpPr/>
      </dsp:nvSpPr>
      <dsp:spPr>
        <a:xfrm>
          <a:off x="10669036" y="3248726"/>
          <a:ext cx="706099" cy="706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0827908" y="3248726"/>
        <a:ext cx="388355" cy="531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D0480-9DF5-4CD3-B789-748A75B26550}">
      <dsp:nvSpPr>
        <dsp:cNvPr id="0" name=""/>
        <dsp:cNvSpPr/>
      </dsp:nvSpPr>
      <dsp:spPr>
        <a:xfrm>
          <a:off x="0" y="472991"/>
          <a:ext cx="1190324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B8F92-C598-4D18-B433-F96D9729073C}">
      <dsp:nvSpPr>
        <dsp:cNvPr id="0" name=""/>
        <dsp:cNvSpPr/>
      </dsp:nvSpPr>
      <dsp:spPr>
        <a:xfrm>
          <a:off x="595162" y="15431"/>
          <a:ext cx="8332269" cy="915120"/>
        </a:xfrm>
        <a:prstGeom prst="roundRect">
          <a:avLst/>
        </a:prstGeom>
        <a:solidFill>
          <a:srgbClr val="CC9D8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40" tIns="0" rIns="31494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Эмансипационные </a:t>
          </a:r>
        </a:p>
      </dsp:txBody>
      <dsp:txXfrm>
        <a:off x="639834" y="60103"/>
        <a:ext cx="8242925" cy="825776"/>
      </dsp:txXfrm>
    </dsp:sp>
    <dsp:sp modelId="{E56FA2B0-185A-4A74-93AB-E8048645F738}">
      <dsp:nvSpPr>
        <dsp:cNvPr id="0" name=""/>
        <dsp:cNvSpPr/>
      </dsp:nvSpPr>
      <dsp:spPr>
        <a:xfrm>
          <a:off x="0" y="1879151"/>
          <a:ext cx="1190324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B878C-27E4-4222-A36F-6EE5005E9FC0}">
      <dsp:nvSpPr>
        <dsp:cNvPr id="0" name=""/>
        <dsp:cNvSpPr/>
      </dsp:nvSpPr>
      <dsp:spPr>
        <a:xfrm>
          <a:off x="595162" y="1421591"/>
          <a:ext cx="8332269" cy="915120"/>
        </a:xfrm>
        <a:prstGeom prst="roundRect">
          <a:avLst/>
        </a:prstGeom>
        <a:solidFill>
          <a:srgbClr val="CC9D8E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40" tIns="0" rIns="31494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Импульсивные</a:t>
          </a:r>
        </a:p>
      </dsp:txBody>
      <dsp:txXfrm>
        <a:off x="639834" y="1466263"/>
        <a:ext cx="8242925" cy="825776"/>
      </dsp:txXfrm>
    </dsp:sp>
    <dsp:sp modelId="{34CE10CE-C95F-468A-820F-72794919BE0D}">
      <dsp:nvSpPr>
        <dsp:cNvPr id="0" name=""/>
        <dsp:cNvSpPr/>
      </dsp:nvSpPr>
      <dsp:spPr>
        <a:xfrm>
          <a:off x="0" y="3285311"/>
          <a:ext cx="1190324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94523-4937-4495-AA98-9828EB6E4FE0}">
      <dsp:nvSpPr>
        <dsp:cNvPr id="0" name=""/>
        <dsp:cNvSpPr/>
      </dsp:nvSpPr>
      <dsp:spPr>
        <a:xfrm>
          <a:off x="595162" y="2827751"/>
          <a:ext cx="8332269" cy="915120"/>
        </a:xfrm>
        <a:prstGeom prst="roundRect">
          <a:avLst/>
        </a:prstGeom>
        <a:solidFill>
          <a:srgbClr val="CC9D8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40" tIns="0" rIns="31494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Демонстративные </a:t>
          </a:r>
        </a:p>
      </dsp:txBody>
      <dsp:txXfrm>
        <a:off x="639834" y="2872423"/>
        <a:ext cx="8242925" cy="825776"/>
      </dsp:txXfrm>
    </dsp:sp>
    <dsp:sp modelId="{4C74A818-AB41-48D9-977E-D34061CCBF48}">
      <dsp:nvSpPr>
        <dsp:cNvPr id="0" name=""/>
        <dsp:cNvSpPr/>
      </dsp:nvSpPr>
      <dsp:spPr>
        <a:xfrm>
          <a:off x="0" y="4691471"/>
          <a:ext cx="1190324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B9230-C393-435E-99C8-14F5C2661BD9}">
      <dsp:nvSpPr>
        <dsp:cNvPr id="0" name=""/>
        <dsp:cNvSpPr/>
      </dsp:nvSpPr>
      <dsp:spPr>
        <a:xfrm>
          <a:off x="595162" y="4233911"/>
          <a:ext cx="8332269" cy="915120"/>
        </a:xfrm>
        <a:prstGeom prst="roundRect">
          <a:avLst/>
        </a:prstGeom>
        <a:solidFill>
          <a:srgbClr val="CC9D8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40" tIns="0" rIns="31494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Дромоманические</a:t>
          </a:r>
          <a:endParaRPr lang="ru-RU" sz="4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34" y="4278583"/>
        <a:ext cx="8242925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374F1-E688-4D05-8C20-58221ACD0FD9}">
      <dsp:nvSpPr>
        <dsp:cNvPr id="0" name=""/>
        <dsp:cNvSpPr/>
      </dsp:nvSpPr>
      <dsp:spPr>
        <a:xfrm>
          <a:off x="4050668" y="1530209"/>
          <a:ext cx="4882092" cy="3597757"/>
        </a:xfrm>
        <a:prstGeom prst="ellipse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САМОВОЛЬНЫЙ УХОД КАК ПОВЕДЕНЧЕСКАЯ РЕАКЦИЯ </a:t>
          </a:r>
          <a:endParaRPr lang="ru-RU" sz="2800" kern="12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634" y="2057088"/>
        <a:ext cx="3452160" cy="2543999"/>
      </dsp:txXfrm>
    </dsp:sp>
    <dsp:sp modelId="{02A0FE6B-9BA2-4AFE-A5D0-DF88DACAD501}">
      <dsp:nvSpPr>
        <dsp:cNvPr id="0" name=""/>
        <dsp:cNvSpPr/>
      </dsp:nvSpPr>
      <dsp:spPr>
        <a:xfrm>
          <a:off x="3587435" y="4766436"/>
          <a:ext cx="5648282" cy="1849425"/>
        </a:xfrm>
        <a:prstGeom prst="ellipse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МОТИВИРОВАННЫЙ</a:t>
          </a:r>
          <a:r>
            <a:rPr lang="ru-RU" sz="2600" b="0" kern="1200" dirty="0">
              <a:solidFill>
                <a:schemeClr val="tx2">
                  <a:lumMod val="10000"/>
                </a:schemeClr>
              </a:solidFill>
            </a:rPr>
            <a:t> </a:t>
          </a:r>
          <a:endParaRPr lang="ru-RU" sz="2600" b="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4607" y="5037278"/>
        <a:ext cx="3993938" cy="1307741"/>
      </dsp:txXfrm>
    </dsp:sp>
    <dsp:sp modelId="{AFF10028-CFAE-49B0-B375-37809CA6D146}">
      <dsp:nvSpPr>
        <dsp:cNvPr id="0" name=""/>
        <dsp:cNvSpPr/>
      </dsp:nvSpPr>
      <dsp:spPr>
        <a:xfrm>
          <a:off x="8306505" y="2899288"/>
          <a:ext cx="3802384" cy="1087448"/>
        </a:xfrm>
        <a:prstGeom prst="ellipse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 </a:t>
          </a:r>
        </a:p>
      </dsp:txBody>
      <dsp:txXfrm>
        <a:off x="8863351" y="3058541"/>
        <a:ext cx="2688692" cy="768942"/>
      </dsp:txXfrm>
    </dsp:sp>
    <dsp:sp modelId="{34D30A91-3038-4660-B35E-3039274E7D16}">
      <dsp:nvSpPr>
        <dsp:cNvPr id="0" name=""/>
        <dsp:cNvSpPr/>
      </dsp:nvSpPr>
      <dsp:spPr>
        <a:xfrm>
          <a:off x="0" y="2553160"/>
          <a:ext cx="4272921" cy="1341422"/>
        </a:xfrm>
        <a:prstGeom prst="ellipse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КРИМИНАЛЬНЫЙ</a:t>
          </a:r>
        </a:p>
      </dsp:txBody>
      <dsp:txXfrm>
        <a:off x="625755" y="2749607"/>
        <a:ext cx="3021411" cy="948528"/>
      </dsp:txXfrm>
    </dsp:sp>
    <dsp:sp modelId="{10D04D87-1100-462D-9FB2-BCC241D6AB93}">
      <dsp:nvSpPr>
        <dsp:cNvPr id="0" name=""/>
        <dsp:cNvSpPr/>
      </dsp:nvSpPr>
      <dsp:spPr>
        <a:xfrm>
          <a:off x="3536674" y="101469"/>
          <a:ext cx="5939076" cy="1491918"/>
        </a:xfrm>
        <a:prstGeom prst="ellipse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НЕМОТИВИРОВАННЫЙ</a:t>
          </a:r>
        </a:p>
      </dsp:txBody>
      <dsp:txXfrm>
        <a:off x="4406432" y="319955"/>
        <a:ext cx="4199560" cy="1054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98807-EF7C-4F95-9369-09ACA5B12D75}">
      <dsp:nvSpPr>
        <dsp:cNvPr id="0" name=""/>
        <dsp:cNvSpPr/>
      </dsp:nvSpPr>
      <dsp:spPr>
        <a:xfrm>
          <a:off x="0" y="213101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A2E39-A6AD-4E06-95D3-1A7203834C55}">
      <dsp:nvSpPr>
        <dsp:cNvPr id="0" name=""/>
        <dsp:cNvSpPr/>
      </dsp:nvSpPr>
      <dsp:spPr>
        <a:xfrm>
          <a:off x="573537" y="6461"/>
          <a:ext cx="11470729" cy="413280"/>
        </a:xfrm>
        <a:prstGeom prst="roundRect">
          <a:avLst/>
        </a:prstGeom>
        <a:gradFill rotWithShape="0">
          <a:gsLst>
            <a:gs pos="70400">
              <a:srgbClr val="BB9F97"/>
            </a:gs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Конфликтные ситуации в семье, в учреждении образования</a:t>
          </a:r>
        </a:p>
      </dsp:txBody>
      <dsp:txXfrm>
        <a:off x="593712" y="26636"/>
        <a:ext cx="11430379" cy="372930"/>
      </dsp:txXfrm>
    </dsp:sp>
    <dsp:sp modelId="{47247818-276D-4BC9-BBEF-26AE25134A79}">
      <dsp:nvSpPr>
        <dsp:cNvPr id="0" name=""/>
        <dsp:cNvSpPr/>
      </dsp:nvSpPr>
      <dsp:spPr>
        <a:xfrm>
          <a:off x="0" y="752037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78120-4D08-4867-A2ED-B3639FD456ED}">
      <dsp:nvSpPr>
        <dsp:cNvPr id="0" name=""/>
        <dsp:cNvSpPr/>
      </dsp:nvSpPr>
      <dsp:spPr>
        <a:xfrm>
          <a:off x="574125" y="641501"/>
          <a:ext cx="11467624" cy="317175"/>
        </a:xfrm>
        <a:prstGeom prst="roundRect">
          <a:avLst/>
        </a:prstGeom>
        <a:gradFill rotWithShape="0">
          <a:gsLst>
            <a:gs pos="13000">
              <a:schemeClr val="accent4">
                <a:tint val="64000"/>
                <a:lumMod val="118000"/>
              </a:schemeClr>
            </a:gs>
            <a:gs pos="8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Семейное неблагополучие</a:t>
          </a:r>
        </a:p>
      </dsp:txBody>
      <dsp:txXfrm>
        <a:off x="589608" y="656984"/>
        <a:ext cx="11436658" cy="286209"/>
      </dsp:txXfrm>
    </dsp:sp>
    <dsp:sp modelId="{BCE01305-4B55-4977-957C-51966C6F65F7}">
      <dsp:nvSpPr>
        <dsp:cNvPr id="0" name=""/>
        <dsp:cNvSpPr/>
      </dsp:nvSpPr>
      <dsp:spPr>
        <a:xfrm>
          <a:off x="0" y="1387077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8D3E4-80F1-49F4-B41E-2BD1B53E2037}">
      <dsp:nvSpPr>
        <dsp:cNvPr id="0" name=""/>
        <dsp:cNvSpPr/>
      </dsp:nvSpPr>
      <dsp:spPr>
        <a:xfrm>
          <a:off x="573537" y="1180437"/>
          <a:ext cx="11470729" cy="413280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Занятость родителей на работе</a:t>
          </a:r>
        </a:p>
      </dsp:txBody>
      <dsp:txXfrm>
        <a:off x="593712" y="1200612"/>
        <a:ext cx="11430379" cy="372930"/>
      </dsp:txXfrm>
    </dsp:sp>
    <dsp:sp modelId="{13209A18-724B-498F-B75B-07BDE4C6E663}">
      <dsp:nvSpPr>
        <dsp:cNvPr id="0" name=""/>
        <dsp:cNvSpPr/>
      </dsp:nvSpPr>
      <dsp:spPr>
        <a:xfrm>
          <a:off x="0" y="1956513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9E0CD-ED4D-4EC9-A53A-CF6C37292EE0}">
      <dsp:nvSpPr>
        <dsp:cNvPr id="0" name=""/>
        <dsp:cNvSpPr/>
      </dsp:nvSpPr>
      <dsp:spPr>
        <a:xfrm rot="10800000" flipV="1">
          <a:off x="573537" y="1815477"/>
          <a:ext cx="11470729" cy="347675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Девиантное</a:t>
          </a: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поведение</a:t>
          </a:r>
        </a:p>
      </dsp:txBody>
      <dsp:txXfrm rot="-10800000">
        <a:off x="590509" y="1832449"/>
        <a:ext cx="11436785" cy="313731"/>
      </dsp:txXfrm>
    </dsp:sp>
    <dsp:sp modelId="{CB69BBBD-6614-4108-BCEE-F7DE106B87C5}">
      <dsp:nvSpPr>
        <dsp:cNvPr id="0" name=""/>
        <dsp:cNvSpPr/>
      </dsp:nvSpPr>
      <dsp:spPr>
        <a:xfrm>
          <a:off x="0" y="2591553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81F86-5450-471D-84A6-46942A98110E}">
      <dsp:nvSpPr>
        <dsp:cNvPr id="0" name=""/>
        <dsp:cNvSpPr/>
      </dsp:nvSpPr>
      <dsp:spPr>
        <a:xfrm>
          <a:off x="573537" y="2384913"/>
          <a:ext cx="11470729" cy="413280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Любопытство, стремление познать и испытать как можно больше</a:t>
          </a:r>
        </a:p>
      </dsp:txBody>
      <dsp:txXfrm>
        <a:off x="593712" y="2405088"/>
        <a:ext cx="11430379" cy="372930"/>
      </dsp:txXfrm>
    </dsp:sp>
    <dsp:sp modelId="{AD769A16-81A4-4638-89FD-69DDE5E201A6}">
      <dsp:nvSpPr>
        <dsp:cNvPr id="0" name=""/>
        <dsp:cNvSpPr/>
      </dsp:nvSpPr>
      <dsp:spPr>
        <a:xfrm>
          <a:off x="0" y="3124187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58909-6322-4B51-903F-47E92B7C64B0}">
      <dsp:nvSpPr>
        <dsp:cNvPr id="0" name=""/>
        <dsp:cNvSpPr/>
      </dsp:nvSpPr>
      <dsp:spPr>
        <a:xfrm>
          <a:off x="573537" y="3019953"/>
          <a:ext cx="11470729" cy="310873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Самоутверждение подростков, стремление жить самостоятельно </a:t>
          </a:r>
        </a:p>
      </dsp:txBody>
      <dsp:txXfrm>
        <a:off x="588713" y="3035129"/>
        <a:ext cx="11440377" cy="280521"/>
      </dsp:txXfrm>
    </dsp:sp>
    <dsp:sp modelId="{8DDDB5FE-B136-4896-BDD7-A29BA7475CD0}">
      <dsp:nvSpPr>
        <dsp:cNvPr id="0" name=""/>
        <dsp:cNvSpPr/>
      </dsp:nvSpPr>
      <dsp:spPr>
        <a:xfrm>
          <a:off x="0" y="3759227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F56A0-C006-46AA-8744-65867FF3DB0B}">
      <dsp:nvSpPr>
        <dsp:cNvPr id="0" name=""/>
        <dsp:cNvSpPr/>
      </dsp:nvSpPr>
      <dsp:spPr>
        <a:xfrm>
          <a:off x="573537" y="3552587"/>
          <a:ext cx="11470729" cy="413280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Скука</a:t>
          </a:r>
        </a:p>
      </dsp:txBody>
      <dsp:txXfrm>
        <a:off x="593712" y="3572762"/>
        <a:ext cx="11430379" cy="372930"/>
      </dsp:txXfrm>
    </dsp:sp>
    <dsp:sp modelId="{815C7414-340A-4427-B0F5-89202724981D}">
      <dsp:nvSpPr>
        <dsp:cNvPr id="0" name=""/>
        <dsp:cNvSpPr/>
      </dsp:nvSpPr>
      <dsp:spPr>
        <a:xfrm>
          <a:off x="0" y="4394267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A345F-E5AB-4661-AF67-B300A385EB31}">
      <dsp:nvSpPr>
        <dsp:cNvPr id="0" name=""/>
        <dsp:cNvSpPr/>
      </dsp:nvSpPr>
      <dsp:spPr>
        <a:xfrm>
          <a:off x="573537" y="4187627"/>
          <a:ext cx="11470729" cy="413280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Принадлежность к социальной группе </a:t>
          </a:r>
        </a:p>
      </dsp:txBody>
      <dsp:txXfrm>
        <a:off x="593712" y="4207802"/>
        <a:ext cx="11430379" cy="372930"/>
      </dsp:txXfrm>
    </dsp:sp>
    <dsp:sp modelId="{80B9A276-1173-4257-899C-AEF4603DB25E}">
      <dsp:nvSpPr>
        <dsp:cNvPr id="0" name=""/>
        <dsp:cNvSpPr/>
      </dsp:nvSpPr>
      <dsp:spPr>
        <a:xfrm>
          <a:off x="0" y="5029307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AE82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0EAA9-48BF-44DF-B6A2-D6EADE9BC075}">
      <dsp:nvSpPr>
        <dsp:cNvPr id="0" name=""/>
        <dsp:cNvSpPr/>
      </dsp:nvSpPr>
      <dsp:spPr>
        <a:xfrm>
          <a:off x="573537" y="4822667"/>
          <a:ext cx="11470729" cy="413280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уйти от осознания несправедливости мира</a:t>
          </a:r>
        </a:p>
      </dsp:txBody>
      <dsp:txXfrm>
        <a:off x="593712" y="4842842"/>
        <a:ext cx="11430379" cy="372930"/>
      </dsp:txXfrm>
    </dsp:sp>
    <dsp:sp modelId="{C5677561-7F14-40D9-9524-5AAB8773BBBE}">
      <dsp:nvSpPr>
        <dsp:cNvPr id="0" name=""/>
        <dsp:cNvSpPr/>
      </dsp:nvSpPr>
      <dsp:spPr>
        <a:xfrm>
          <a:off x="0" y="5664347"/>
          <a:ext cx="120472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DA450-965D-4AF5-BA39-F29736C53BCE}">
      <dsp:nvSpPr>
        <dsp:cNvPr id="0" name=""/>
        <dsp:cNvSpPr/>
      </dsp:nvSpPr>
      <dsp:spPr>
        <a:xfrm>
          <a:off x="573537" y="5457707"/>
          <a:ext cx="11470729" cy="413280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8749" tIns="0" rIns="3187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Желание привлечь внимание к своим проблемам </a:t>
          </a:r>
        </a:p>
      </dsp:txBody>
      <dsp:txXfrm>
        <a:off x="593712" y="5477882"/>
        <a:ext cx="11430379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18382-D1A7-452B-8CF5-74FE5AB05FE1}">
      <dsp:nvSpPr>
        <dsp:cNvPr id="0" name=""/>
        <dsp:cNvSpPr/>
      </dsp:nvSpPr>
      <dsp:spPr>
        <a:xfrm>
          <a:off x="3325752" y="1127457"/>
          <a:ext cx="4614416" cy="2082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B3BE9-D129-4EB4-A526-79149D031046}">
      <dsp:nvSpPr>
        <dsp:cNvPr id="0" name=""/>
        <dsp:cNvSpPr/>
      </dsp:nvSpPr>
      <dsp:spPr>
        <a:xfrm>
          <a:off x="3351388" y="1151811"/>
          <a:ext cx="4614416" cy="2082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несовершеннолетних, находящихся в учреждениях с круглосуточным пребыванием</a:t>
          </a:r>
          <a:endParaRPr lang="ru-RU" sz="2800" b="0" i="0" kern="12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412389" y="1212812"/>
        <a:ext cx="4492414" cy="1960713"/>
      </dsp:txXfrm>
    </dsp:sp>
    <dsp:sp modelId="{814CF398-55A9-4B6C-9196-2124AB42861C}">
      <dsp:nvSpPr>
        <dsp:cNvPr id="0" name=""/>
        <dsp:cNvSpPr/>
      </dsp:nvSpPr>
      <dsp:spPr>
        <a:xfrm>
          <a:off x="617534" y="4178106"/>
          <a:ext cx="2065449" cy="1192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707B-CE8B-4CEB-B314-2BB5A7804D8C}">
      <dsp:nvSpPr>
        <dsp:cNvPr id="0" name=""/>
        <dsp:cNvSpPr/>
      </dsp:nvSpPr>
      <dsp:spPr>
        <a:xfrm>
          <a:off x="643169" y="4202460"/>
          <a:ext cx="2065449" cy="119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самовольные уходы к родителям</a:t>
          </a:r>
        </a:p>
      </dsp:txBody>
      <dsp:txXfrm>
        <a:off x="678102" y="4237393"/>
        <a:ext cx="1995583" cy="1122838"/>
      </dsp:txXfrm>
    </dsp:sp>
    <dsp:sp modelId="{9FF1473F-96B4-4E4E-8A39-FFC26BADA6B8}">
      <dsp:nvSpPr>
        <dsp:cNvPr id="0" name=""/>
        <dsp:cNvSpPr/>
      </dsp:nvSpPr>
      <dsp:spPr>
        <a:xfrm>
          <a:off x="4406170" y="4119292"/>
          <a:ext cx="2911378" cy="1318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318E0-FB10-4B8C-B35B-6A1AE607766E}">
      <dsp:nvSpPr>
        <dsp:cNvPr id="0" name=""/>
        <dsp:cNvSpPr/>
      </dsp:nvSpPr>
      <dsp:spPr>
        <a:xfrm>
          <a:off x="4431806" y="4143646"/>
          <a:ext cx="2911378" cy="1318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уходы детей, связанные с педагогической некомпетентностью</a:t>
          </a:r>
        </a:p>
      </dsp:txBody>
      <dsp:txXfrm>
        <a:off x="4470430" y="4182270"/>
        <a:ext cx="2834130" cy="1241489"/>
      </dsp:txXfrm>
    </dsp:sp>
    <dsp:sp modelId="{B9326831-06D6-4F41-ADB0-64F23D60D03A}">
      <dsp:nvSpPr>
        <dsp:cNvPr id="0" name=""/>
        <dsp:cNvSpPr/>
      </dsp:nvSpPr>
      <dsp:spPr>
        <a:xfrm>
          <a:off x="9017285" y="4135240"/>
          <a:ext cx="2406129" cy="1066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B49D-BB0C-4F63-BA5F-171C60F7D266}">
      <dsp:nvSpPr>
        <dsp:cNvPr id="0" name=""/>
        <dsp:cNvSpPr/>
      </dsp:nvSpPr>
      <dsp:spPr>
        <a:xfrm>
          <a:off x="9042921" y="4159593"/>
          <a:ext cx="2406129" cy="1066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CC9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уходы к старым друзьям </a:t>
          </a:r>
        </a:p>
      </dsp:txBody>
      <dsp:txXfrm>
        <a:off x="9074161" y="4190833"/>
        <a:ext cx="2343649" cy="1004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57EBB-B4DB-4569-B508-076C08C942A7}">
      <dsp:nvSpPr>
        <dsp:cNvPr id="0" name=""/>
        <dsp:cNvSpPr/>
      </dsp:nvSpPr>
      <dsp:spPr>
        <a:xfrm>
          <a:off x="9149725" y="3779890"/>
          <a:ext cx="1156195" cy="1298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248"/>
              </a:lnTo>
              <a:lnTo>
                <a:pt x="1156195" y="1283248"/>
              </a:lnTo>
              <a:lnTo>
                <a:pt x="1156195" y="12986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CF8A6-FA48-4E14-97B5-A7717858C95D}">
      <dsp:nvSpPr>
        <dsp:cNvPr id="0" name=""/>
        <dsp:cNvSpPr/>
      </dsp:nvSpPr>
      <dsp:spPr>
        <a:xfrm>
          <a:off x="6807179" y="3779890"/>
          <a:ext cx="2342546" cy="720307"/>
        </a:xfrm>
        <a:custGeom>
          <a:avLst/>
          <a:gdLst/>
          <a:ahLst/>
          <a:cxnLst/>
          <a:rect l="0" t="0" r="0" b="0"/>
          <a:pathLst>
            <a:path>
              <a:moveTo>
                <a:pt x="2342546" y="0"/>
              </a:moveTo>
              <a:lnTo>
                <a:pt x="2342546" y="704889"/>
              </a:lnTo>
              <a:lnTo>
                <a:pt x="0" y="704889"/>
              </a:lnTo>
              <a:lnTo>
                <a:pt x="0" y="7203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79B91-C870-4649-B7B5-090BFBB1C842}">
      <dsp:nvSpPr>
        <dsp:cNvPr id="0" name=""/>
        <dsp:cNvSpPr/>
      </dsp:nvSpPr>
      <dsp:spPr>
        <a:xfrm>
          <a:off x="6002500" y="1486151"/>
          <a:ext cx="3147224" cy="25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36"/>
              </a:lnTo>
              <a:lnTo>
                <a:pt x="3147224" y="235436"/>
              </a:lnTo>
              <a:lnTo>
                <a:pt x="3147224" y="2508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027AF-4F4F-4AF4-8B72-7A564DA7C6F9}">
      <dsp:nvSpPr>
        <dsp:cNvPr id="0" name=""/>
        <dsp:cNvSpPr/>
      </dsp:nvSpPr>
      <dsp:spPr>
        <a:xfrm>
          <a:off x="1632741" y="2770399"/>
          <a:ext cx="656206" cy="1283157"/>
        </a:xfrm>
        <a:custGeom>
          <a:avLst/>
          <a:gdLst/>
          <a:ahLst/>
          <a:cxnLst/>
          <a:rect l="0" t="0" r="0" b="0"/>
          <a:pathLst>
            <a:path>
              <a:moveTo>
                <a:pt x="656206" y="0"/>
              </a:moveTo>
              <a:lnTo>
                <a:pt x="656206" y="1267739"/>
              </a:lnTo>
              <a:lnTo>
                <a:pt x="0" y="1267739"/>
              </a:lnTo>
              <a:lnTo>
                <a:pt x="0" y="12831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7934E-625B-4911-9045-1310A4C3694B}">
      <dsp:nvSpPr>
        <dsp:cNvPr id="0" name=""/>
        <dsp:cNvSpPr/>
      </dsp:nvSpPr>
      <dsp:spPr>
        <a:xfrm>
          <a:off x="2288947" y="2770399"/>
          <a:ext cx="2135883" cy="30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23"/>
              </a:lnTo>
              <a:lnTo>
                <a:pt x="2135883" y="285923"/>
              </a:lnTo>
              <a:lnTo>
                <a:pt x="2135883" y="3013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56C84-97C3-46B4-AA12-AAE88EFA3CDA}">
      <dsp:nvSpPr>
        <dsp:cNvPr id="0" name=""/>
        <dsp:cNvSpPr/>
      </dsp:nvSpPr>
      <dsp:spPr>
        <a:xfrm>
          <a:off x="2288947" y="2770399"/>
          <a:ext cx="609005" cy="2571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591"/>
              </a:lnTo>
              <a:lnTo>
                <a:pt x="609005" y="2555591"/>
              </a:lnTo>
              <a:lnTo>
                <a:pt x="609005" y="25710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8F187-2D64-4D7B-8F44-38CEDF2114B5}">
      <dsp:nvSpPr>
        <dsp:cNvPr id="0" name=""/>
        <dsp:cNvSpPr/>
      </dsp:nvSpPr>
      <dsp:spPr>
        <a:xfrm>
          <a:off x="2288947" y="1412386"/>
          <a:ext cx="3713552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552" y="73764"/>
              </a:moveTo>
              <a:lnTo>
                <a:pt x="0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18382-D1A7-452B-8CF5-74FE5AB05FE1}">
      <dsp:nvSpPr>
        <dsp:cNvPr id="0" name=""/>
        <dsp:cNvSpPr/>
      </dsp:nvSpPr>
      <dsp:spPr>
        <a:xfrm>
          <a:off x="4338230" y="-17567"/>
          <a:ext cx="3328541" cy="150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B3BE9-D129-4EB4-A526-79149D031046}">
      <dsp:nvSpPr>
        <dsp:cNvPr id="0" name=""/>
        <dsp:cNvSpPr/>
      </dsp:nvSpPr>
      <dsp:spPr>
        <a:xfrm>
          <a:off x="4356722" y="0"/>
          <a:ext cx="3328541" cy="150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КАТЕГОРИИ </a:t>
          </a:r>
        </a:p>
      </dsp:txBody>
      <dsp:txXfrm>
        <a:off x="4400764" y="44042"/>
        <a:ext cx="3240457" cy="1415634"/>
      </dsp:txXfrm>
    </dsp:sp>
    <dsp:sp modelId="{2241DE47-0DDF-4C53-BF9E-9C318ABA5295}">
      <dsp:nvSpPr>
        <dsp:cNvPr id="0" name=""/>
        <dsp:cNvSpPr/>
      </dsp:nvSpPr>
      <dsp:spPr>
        <a:xfrm>
          <a:off x="624677" y="1458106"/>
          <a:ext cx="3328541" cy="1312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9D461-AB50-4BEF-917E-3E92CEDB1F75}">
      <dsp:nvSpPr>
        <dsp:cNvPr id="0" name=""/>
        <dsp:cNvSpPr/>
      </dsp:nvSpPr>
      <dsp:spPr>
        <a:xfrm>
          <a:off x="643169" y="1475673"/>
          <a:ext cx="3328541" cy="131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9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ЗАВИСИМОСТИ</a:t>
          </a:r>
          <a:r>
            <a:rPr lang="ru-RU" sz="1900" b="1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ОСОБЕННОСТЕЙ ДЕТСКО-РОДИТЕЛЬСКИХ ВЗАИМООТНОШЕНИЙ</a:t>
          </a:r>
          <a:endParaRPr lang="ru-RU" sz="1900" b="1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605" y="1514109"/>
        <a:ext cx="3251669" cy="1235420"/>
      </dsp:txXfrm>
    </dsp:sp>
    <dsp:sp modelId="{F2374CDC-B878-4EE7-A4DC-907564D5BFEF}">
      <dsp:nvSpPr>
        <dsp:cNvPr id="0" name=""/>
        <dsp:cNvSpPr/>
      </dsp:nvSpPr>
      <dsp:spPr>
        <a:xfrm>
          <a:off x="1623362" y="5341408"/>
          <a:ext cx="2549181" cy="84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A88B4-618A-4F24-B441-CB09152D29BA}">
      <dsp:nvSpPr>
        <dsp:cNvPr id="0" name=""/>
        <dsp:cNvSpPr/>
      </dsp:nvSpPr>
      <dsp:spPr>
        <a:xfrm>
          <a:off x="1641854" y="5358975"/>
          <a:ext cx="2549181" cy="84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ШАНТАЖИСТЫ</a:t>
          </a:r>
          <a:endParaRPr lang="ru-RU" sz="19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6713" y="5383834"/>
        <a:ext cx="2499463" cy="799041"/>
      </dsp:txXfrm>
    </dsp:sp>
    <dsp:sp modelId="{CD0D6C0A-DB98-4F5F-B35E-9FA703F10A17}">
      <dsp:nvSpPr>
        <dsp:cNvPr id="0" name=""/>
        <dsp:cNvSpPr/>
      </dsp:nvSpPr>
      <dsp:spPr>
        <a:xfrm>
          <a:off x="3351150" y="3071739"/>
          <a:ext cx="2147363" cy="92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7DBBD-3F42-44AF-9D5E-8557FF0F48E2}">
      <dsp:nvSpPr>
        <dsp:cNvPr id="0" name=""/>
        <dsp:cNvSpPr/>
      </dsp:nvSpPr>
      <dsp:spPr>
        <a:xfrm>
          <a:off x="3369642" y="3089307"/>
          <a:ext cx="2147363" cy="920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БЕГЛЕЦЫ ОТ ОПАСНОСТИ</a:t>
          </a:r>
          <a:r>
            <a:rPr lang="ru-RU" sz="19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</a:p>
      </dsp:txBody>
      <dsp:txXfrm>
        <a:off x="3396589" y="3116254"/>
        <a:ext cx="2093469" cy="866152"/>
      </dsp:txXfrm>
    </dsp:sp>
    <dsp:sp modelId="{004AEEBC-B555-4D91-84D5-74F208DE34BB}">
      <dsp:nvSpPr>
        <dsp:cNvPr id="0" name=""/>
        <dsp:cNvSpPr/>
      </dsp:nvSpPr>
      <dsp:spPr>
        <a:xfrm>
          <a:off x="210108" y="4053556"/>
          <a:ext cx="2845266" cy="60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797A-7560-46AE-ACDE-E5D47CB88CB9}">
      <dsp:nvSpPr>
        <dsp:cNvPr id="0" name=""/>
        <dsp:cNvSpPr/>
      </dsp:nvSpPr>
      <dsp:spPr>
        <a:xfrm>
          <a:off x="228599" y="4071123"/>
          <a:ext cx="2845266" cy="60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ИССЛЕДОВАТЕЛИ</a:t>
          </a:r>
        </a:p>
      </dsp:txBody>
      <dsp:txXfrm>
        <a:off x="246261" y="4088785"/>
        <a:ext cx="2809942" cy="567713"/>
      </dsp:txXfrm>
    </dsp:sp>
    <dsp:sp modelId="{A4FBAE54-5164-45B5-8CF1-C8A18FD2E2B4}">
      <dsp:nvSpPr>
        <dsp:cNvPr id="0" name=""/>
        <dsp:cNvSpPr/>
      </dsp:nvSpPr>
      <dsp:spPr>
        <a:xfrm>
          <a:off x="7863246" y="1737005"/>
          <a:ext cx="2572958" cy="2042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54E6C-614D-4485-8E90-C34F435798C8}">
      <dsp:nvSpPr>
        <dsp:cNvPr id="0" name=""/>
        <dsp:cNvSpPr/>
      </dsp:nvSpPr>
      <dsp:spPr>
        <a:xfrm>
          <a:off x="7881738" y="1754572"/>
          <a:ext cx="2572958" cy="2042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СЕМЕЙНОЙ СИТУАЦИИ</a:t>
          </a:r>
        </a:p>
      </dsp:txBody>
      <dsp:txXfrm>
        <a:off x="7941572" y="1814406"/>
        <a:ext cx="2453290" cy="1923217"/>
      </dsp:txXfrm>
    </dsp:sp>
    <dsp:sp modelId="{B1594FC9-D6EC-4BC6-9D31-7B5EBBCF61D0}">
      <dsp:nvSpPr>
        <dsp:cNvPr id="0" name=""/>
        <dsp:cNvSpPr/>
      </dsp:nvSpPr>
      <dsp:spPr>
        <a:xfrm>
          <a:off x="5142908" y="4500198"/>
          <a:ext cx="3328541" cy="1053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B41F3-0D85-40F5-A8A7-F79FD6C38345}">
      <dsp:nvSpPr>
        <dsp:cNvPr id="0" name=""/>
        <dsp:cNvSpPr/>
      </dsp:nvSpPr>
      <dsp:spPr>
        <a:xfrm>
          <a:off x="5161400" y="4517765"/>
          <a:ext cx="3328541" cy="1053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ЯВНО НЕБЛАГОПОЛУЧНЫХ СЕМЕЙ</a:t>
          </a:r>
          <a:endParaRPr lang="ru-RU" sz="19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2255" y="4548620"/>
        <a:ext cx="3266831" cy="991767"/>
      </dsp:txXfrm>
    </dsp:sp>
    <dsp:sp modelId="{0C0DE941-2A58-49C2-BF5A-4312D456F468}">
      <dsp:nvSpPr>
        <dsp:cNvPr id="0" name=""/>
        <dsp:cNvSpPr/>
      </dsp:nvSpPr>
      <dsp:spPr>
        <a:xfrm>
          <a:off x="8756584" y="5078556"/>
          <a:ext cx="3098673" cy="135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C2A9F-2A26-4A1C-8649-A13B7BD24135}">
      <dsp:nvSpPr>
        <dsp:cNvPr id="0" name=""/>
        <dsp:cNvSpPr/>
      </dsp:nvSpPr>
      <dsp:spPr>
        <a:xfrm>
          <a:off x="8775076" y="5096124"/>
          <a:ext cx="3098673" cy="1359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ВНЕШНЕ БЛАГОПОЛУЧНЫХ СЕМЕЙ</a:t>
          </a:r>
        </a:p>
      </dsp:txBody>
      <dsp:txXfrm>
        <a:off x="8814907" y="5135955"/>
        <a:ext cx="3019011" cy="12802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B1A03-4252-42DB-917F-89CE2CAF8126}">
      <dsp:nvSpPr>
        <dsp:cNvPr id="0" name=""/>
        <dsp:cNvSpPr/>
      </dsp:nvSpPr>
      <dsp:spPr>
        <a:xfrm>
          <a:off x="242881" y="818889"/>
          <a:ext cx="5720714" cy="17877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85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Криминогенные семьи</a:t>
          </a:r>
          <a:endParaRPr lang="ru-RU" sz="4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81" y="818889"/>
        <a:ext cx="5720714" cy="1787723"/>
      </dsp:txXfrm>
    </dsp:sp>
    <dsp:sp modelId="{8020C61B-EFCE-4D30-8D60-AA555D396C8A}">
      <dsp:nvSpPr>
        <dsp:cNvPr id="0" name=""/>
        <dsp:cNvSpPr/>
      </dsp:nvSpPr>
      <dsp:spPr>
        <a:xfrm>
          <a:off x="4518" y="560662"/>
          <a:ext cx="1251406" cy="18771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ADCC8-B995-4DAE-8CF1-7984A84D0399}">
      <dsp:nvSpPr>
        <dsp:cNvPr id="0" name=""/>
        <dsp:cNvSpPr/>
      </dsp:nvSpPr>
      <dsp:spPr>
        <a:xfrm>
          <a:off x="6466766" y="818889"/>
          <a:ext cx="5720714" cy="17877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85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Аморально-асоциальные семьи</a:t>
          </a:r>
          <a:endParaRPr lang="ru-RU" sz="4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6766" y="818889"/>
        <a:ext cx="5720714" cy="1787723"/>
      </dsp:txXfrm>
    </dsp:sp>
    <dsp:sp modelId="{2830A35E-6BA4-4308-A9FE-69B0DDB65972}">
      <dsp:nvSpPr>
        <dsp:cNvPr id="0" name=""/>
        <dsp:cNvSpPr/>
      </dsp:nvSpPr>
      <dsp:spPr>
        <a:xfrm>
          <a:off x="6228403" y="560662"/>
          <a:ext cx="1251406" cy="18771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C77A7-C9AB-4C0A-AE79-9AECC8FA75D8}">
      <dsp:nvSpPr>
        <dsp:cNvPr id="0" name=""/>
        <dsp:cNvSpPr/>
      </dsp:nvSpPr>
      <dsp:spPr>
        <a:xfrm>
          <a:off x="242881" y="3069434"/>
          <a:ext cx="5720714" cy="17877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85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Конфликтные семьи</a:t>
          </a:r>
          <a:endParaRPr lang="ru-RU" sz="4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81" y="3069434"/>
        <a:ext cx="5720714" cy="1787723"/>
      </dsp:txXfrm>
    </dsp:sp>
    <dsp:sp modelId="{5749E85C-8795-44AF-9CEE-85D6FC70E955}">
      <dsp:nvSpPr>
        <dsp:cNvPr id="0" name=""/>
        <dsp:cNvSpPr/>
      </dsp:nvSpPr>
      <dsp:spPr>
        <a:xfrm>
          <a:off x="4518" y="2811207"/>
          <a:ext cx="1251406" cy="18771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B4C95-2647-4B81-AE9B-D1C8A8ABF3C0}">
      <dsp:nvSpPr>
        <dsp:cNvPr id="0" name=""/>
        <dsp:cNvSpPr/>
      </dsp:nvSpPr>
      <dsp:spPr>
        <a:xfrm>
          <a:off x="6466766" y="3069434"/>
          <a:ext cx="5720714" cy="17877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85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 несостоятельные семьи</a:t>
          </a:r>
          <a:endParaRPr lang="ru-RU" sz="4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6766" y="3069434"/>
        <a:ext cx="5720714" cy="1787723"/>
      </dsp:txXfrm>
    </dsp:sp>
    <dsp:sp modelId="{2D64DBD2-EF47-4A93-99FD-25999F63605C}">
      <dsp:nvSpPr>
        <dsp:cNvPr id="0" name=""/>
        <dsp:cNvSpPr/>
      </dsp:nvSpPr>
      <dsp:spPr>
        <a:xfrm>
          <a:off x="6228403" y="2811207"/>
          <a:ext cx="1251406" cy="18771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57EBB-B4DB-4569-B508-076C08C942A7}">
      <dsp:nvSpPr>
        <dsp:cNvPr id="0" name=""/>
        <dsp:cNvSpPr/>
      </dsp:nvSpPr>
      <dsp:spPr>
        <a:xfrm>
          <a:off x="9644099" y="3190671"/>
          <a:ext cx="1002182" cy="2153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236"/>
              </a:lnTo>
              <a:lnTo>
                <a:pt x="1002182" y="2109236"/>
              </a:lnTo>
              <a:lnTo>
                <a:pt x="1002182" y="21537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CF8A6-FA48-4E14-97B5-A7717858C95D}">
      <dsp:nvSpPr>
        <dsp:cNvPr id="0" name=""/>
        <dsp:cNvSpPr/>
      </dsp:nvSpPr>
      <dsp:spPr>
        <a:xfrm>
          <a:off x="7556751" y="3190671"/>
          <a:ext cx="2087347" cy="1996299"/>
        </a:xfrm>
        <a:custGeom>
          <a:avLst/>
          <a:gdLst/>
          <a:ahLst/>
          <a:cxnLst/>
          <a:rect l="0" t="0" r="0" b="0"/>
          <a:pathLst>
            <a:path>
              <a:moveTo>
                <a:pt x="2087347" y="0"/>
              </a:moveTo>
              <a:lnTo>
                <a:pt x="2087347" y="1951752"/>
              </a:lnTo>
              <a:lnTo>
                <a:pt x="0" y="1951752"/>
              </a:lnTo>
              <a:lnTo>
                <a:pt x="0" y="19962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79B91-C870-4649-B7B5-090BFBB1C842}">
      <dsp:nvSpPr>
        <dsp:cNvPr id="0" name=""/>
        <dsp:cNvSpPr/>
      </dsp:nvSpPr>
      <dsp:spPr>
        <a:xfrm>
          <a:off x="6720935" y="1500114"/>
          <a:ext cx="2923164" cy="493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839"/>
              </a:lnTo>
              <a:lnTo>
                <a:pt x="2923164" y="448839"/>
              </a:lnTo>
              <a:lnTo>
                <a:pt x="2923164" y="4933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8DE86-340F-405B-821B-412ADBCCB410}">
      <dsp:nvSpPr>
        <dsp:cNvPr id="0" name=""/>
        <dsp:cNvSpPr/>
      </dsp:nvSpPr>
      <dsp:spPr>
        <a:xfrm>
          <a:off x="3211213" y="3184664"/>
          <a:ext cx="3093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1523"/>
              </a:moveTo>
              <a:lnTo>
                <a:pt x="3093106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DAA81-5080-4752-9A71-C846ACAC83D2}">
      <dsp:nvSpPr>
        <dsp:cNvPr id="0" name=""/>
        <dsp:cNvSpPr/>
      </dsp:nvSpPr>
      <dsp:spPr>
        <a:xfrm>
          <a:off x="3211213" y="3256187"/>
          <a:ext cx="762248" cy="1312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937"/>
              </a:lnTo>
              <a:lnTo>
                <a:pt x="762248" y="1267937"/>
              </a:lnTo>
              <a:lnTo>
                <a:pt x="762248" y="131248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DC3B3-985F-42DD-A1C0-8C0D87A8828C}">
      <dsp:nvSpPr>
        <dsp:cNvPr id="0" name=""/>
        <dsp:cNvSpPr/>
      </dsp:nvSpPr>
      <dsp:spPr>
        <a:xfrm>
          <a:off x="1412945" y="3256187"/>
          <a:ext cx="1798267" cy="1066605"/>
        </a:xfrm>
        <a:custGeom>
          <a:avLst/>
          <a:gdLst/>
          <a:ahLst/>
          <a:cxnLst/>
          <a:rect l="0" t="0" r="0" b="0"/>
          <a:pathLst>
            <a:path>
              <a:moveTo>
                <a:pt x="1798267" y="0"/>
              </a:moveTo>
              <a:lnTo>
                <a:pt x="1798267" y="1022058"/>
              </a:lnTo>
              <a:lnTo>
                <a:pt x="0" y="1022058"/>
              </a:lnTo>
              <a:lnTo>
                <a:pt x="0" y="10666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0C7F2-100E-4A2D-99D3-B26B046060B7}">
      <dsp:nvSpPr>
        <dsp:cNvPr id="0" name=""/>
        <dsp:cNvSpPr/>
      </dsp:nvSpPr>
      <dsp:spPr>
        <a:xfrm>
          <a:off x="3211213" y="1500114"/>
          <a:ext cx="3509721" cy="499395"/>
        </a:xfrm>
        <a:custGeom>
          <a:avLst/>
          <a:gdLst/>
          <a:ahLst/>
          <a:cxnLst/>
          <a:rect l="0" t="0" r="0" b="0"/>
          <a:pathLst>
            <a:path>
              <a:moveTo>
                <a:pt x="3509721" y="0"/>
              </a:moveTo>
              <a:lnTo>
                <a:pt x="3509721" y="454849"/>
              </a:lnTo>
              <a:lnTo>
                <a:pt x="0" y="454849"/>
              </a:lnTo>
              <a:lnTo>
                <a:pt x="0" y="4993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18382-D1A7-452B-8CF5-74FE5AB05FE1}">
      <dsp:nvSpPr>
        <dsp:cNvPr id="0" name=""/>
        <dsp:cNvSpPr/>
      </dsp:nvSpPr>
      <dsp:spPr>
        <a:xfrm>
          <a:off x="5345210" y="395455"/>
          <a:ext cx="2751449" cy="1104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B3BE9-D129-4EB4-A526-79149D031046}">
      <dsp:nvSpPr>
        <dsp:cNvPr id="0" name=""/>
        <dsp:cNvSpPr/>
      </dsp:nvSpPr>
      <dsp:spPr>
        <a:xfrm>
          <a:off x="5398640" y="446213"/>
          <a:ext cx="2751449" cy="1104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ФАКТОРЫ </a:t>
          </a:r>
        </a:p>
      </dsp:txBody>
      <dsp:txXfrm>
        <a:off x="5430994" y="478567"/>
        <a:ext cx="2686741" cy="1039951"/>
      </dsp:txXfrm>
    </dsp:sp>
    <dsp:sp modelId="{019F5CDA-D6B8-43F5-B0B4-0536C12E22CB}">
      <dsp:nvSpPr>
        <dsp:cNvPr id="0" name=""/>
        <dsp:cNvSpPr/>
      </dsp:nvSpPr>
      <dsp:spPr>
        <a:xfrm>
          <a:off x="2099470" y="1999510"/>
          <a:ext cx="2223484" cy="125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D9AD2-46D6-448F-9F4C-3ACD897D22B2}">
      <dsp:nvSpPr>
        <dsp:cNvPr id="0" name=""/>
        <dsp:cNvSpPr/>
      </dsp:nvSpPr>
      <dsp:spPr>
        <a:xfrm>
          <a:off x="2152900" y="2050268"/>
          <a:ext cx="2223484" cy="1256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ВНЕШНИЕ  ФАКТОРЫ</a:t>
          </a:r>
        </a:p>
      </dsp:txBody>
      <dsp:txXfrm>
        <a:off x="2189707" y="2087075"/>
        <a:ext cx="2149870" cy="1183062"/>
      </dsp:txXfrm>
    </dsp:sp>
    <dsp:sp modelId="{70860FEE-6EE9-43B2-99F2-CFADFB507F4E}">
      <dsp:nvSpPr>
        <dsp:cNvPr id="0" name=""/>
        <dsp:cNvSpPr/>
      </dsp:nvSpPr>
      <dsp:spPr>
        <a:xfrm>
          <a:off x="89911" y="4322792"/>
          <a:ext cx="2646067" cy="160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9D738-615C-4ABC-B894-11A04629DC6C}">
      <dsp:nvSpPr>
        <dsp:cNvPr id="0" name=""/>
        <dsp:cNvSpPr/>
      </dsp:nvSpPr>
      <dsp:spPr>
        <a:xfrm>
          <a:off x="143341" y="4373550"/>
          <a:ext cx="2646067" cy="1605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Неблагоприятный  семейный климат</a:t>
          </a:r>
        </a:p>
      </dsp:txBody>
      <dsp:txXfrm>
        <a:off x="190353" y="4420562"/>
        <a:ext cx="2552043" cy="1511091"/>
      </dsp:txXfrm>
    </dsp:sp>
    <dsp:sp modelId="{15A575BF-1826-49A7-A6D6-5CACF228DD48}">
      <dsp:nvSpPr>
        <dsp:cNvPr id="0" name=""/>
        <dsp:cNvSpPr/>
      </dsp:nvSpPr>
      <dsp:spPr>
        <a:xfrm>
          <a:off x="3002936" y="4568671"/>
          <a:ext cx="1941049" cy="1863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33E13-2CE4-4A09-8545-E89F353CBBFC}">
      <dsp:nvSpPr>
        <dsp:cNvPr id="0" name=""/>
        <dsp:cNvSpPr/>
      </dsp:nvSpPr>
      <dsp:spPr>
        <a:xfrm>
          <a:off x="3056366" y="4619429"/>
          <a:ext cx="1941049" cy="1863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 ближайшего социального окружения</a:t>
          </a:r>
        </a:p>
      </dsp:txBody>
      <dsp:txXfrm>
        <a:off x="3110955" y="4674018"/>
        <a:ext cx="1831871" cy="1754632"/>
      </dsp:txXfrm>
    </dsp:sp>
    <dsp:sp modelId="{E555B2B6-9C9D-4F3D-8BDF-8E0D5CF493A0}">
      <dsp:nvSpPr>
        <dsp:cNvPr id="0" name=""/>
        <dsp:cNvSpPr/>
      </dsp:nvSpPr>
      <dsp:spPr>
        <a:xfrm>
          <a:off x="5138405" y="3230384"/>
          <a:ext cx="2331828" cy="1368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7B0A8-3F09-4987-B59C-9855B5BA0B33}">
      <dsp:nvSpPr>
        <dsp:cNvPr id="0" name=""/>
        <dsp:cNvSpPr/>
      </dsp:nvSpPr>
      <dsp:spPr>
        <a:xfrm>
          <a:off x="5191834" y="3281141"/>
          <a:ext cx="2331828" cy="136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 запущенность</a:t>
          </a:r>
        </a:p>
      </dsp:txBody>
      <dsp:txXfrm>
        <a:off x="5231914" y="3321221"/>
        <a:ext cx="2251668" cy="1288258"/>
      </dsp:txXfrm>
    </dsp:sp>
    <dsp:sp modelId="{A4FBAE54-5164-45B5-8CF1-C8A18FD2E2B4}">
      <dsp:nvSpPr>
        <dsp:cNvPr id="0" name=""/>
        <dsp:cNvSpPr/>
      </dsp:nvSpPr>
      <dsp:spPr>
        <a:xfrm>
          <a:off x="8224537" y="1993501"/>
          <a:ext cx="2839124" cy="1197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54E6C-614D-4485-8E90-C34F435798C8}">
      <dsp:nvSpPr>
        <dsp:cNvPr id="0" name=""/>
        <dsp:cNvSpPr/>
      </dsp:nvSpPr>
      <dsp:spPr>
        <a:xfrm>
          <a:off x="8277966" y="2044259"/>
          <a:ext cx="2839124" cy="1197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ВНУТРЕННИЕ ФАКТОРЫ</a:t>
          </a:r>
        </a:p>
      </dsp:txBody>
      <dsp:txXfrm>
        <a:off x="8313030" y="2079323"/>
        <a:ext cx="2768996" cy="1127042"/>
      </dsp:txXfrm>
    </dsp:sp>
    <dsp:sp modelId="{B1594FC9-D6EC-4BC6-9D31-7B5EBBCF61D0}">
      <dsp:nvSpPr>
        <dsp:cNvPr id="0" name=""/>
        <dsp:cNvSpPr/>
      </dsp:nvSpPr>
      <dsp:spPr>
        <a:xfrm>
          <a:off x="6443566" y="5186971"/>
          <a:ext cx="2226369" cy="1216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B41F3-0D85-40F5-A8A7-F79FD6C38345}">
      <dsp:nvSpPr>
        <dsp:cNvPr id="0" name=""/>
        <dsp:cNvSpPr/>
      </dsp:nvSpPr>
      <dsp:spPr>
        <a:xfrm>
          <a:off x="6496995" y="5237729"/>
          <a:ext cx="2226369" cy="1216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Биологические  предпосылки </a:t>
          </a:r>
        </a:p>
      </dsp:txBody>
      <dsp:txXfrm>
        <a:off x="6532629" y="5273363"/>
        <a:ext cx="2155101" cy="1145383"/>
      </dsp:txXfrm>
    </dsp:sp>
    <dsp:sp modelId="{0C0DE941-2A58-49C2-BF5A-4312D456F468}">
      <dsp:nvSpPr>
        <dsp:cNvPr id="0" name=""/>
        <dsp:cNvSpPr/>
      </dsp:nvSpPr>
      <dsp:spPr>
        <a:xfrm>
          <a:off x="9364723" y="5344454"/>
          <a:ext cx="2563118" cy="1160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C2A9F-2A26-4A1C-8649-A13B7BD24135}">
      <dsp:nvSpPr>
        <dsp:cNvPr id="0" name=""/>
        <dsp:cNvSpPr/>
      </dsp:nvSpPr>
      <dsp:spPr>
        <a:xfrm>
          <a:off x="9418152" y="5395212"/>
          <a:ext cx="2563118" cy="1160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  предпосылки </a:t>
          </a:r>
        </a:p>
      </dsp:txBody>
      <dsp:txXfrm>
        <a:off x="9452130" y="5429190"/>
        <a:ext cx="2495162" cy="1092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79B91-C870-4649-B7B5-090BFBB1C842}">
      <dsp:nvSpPr>
        <dsp:cNvPr id="0" name=""/>
        <dsp:cNvSpPr/>
      </dsp:nvSpPr>
      <dsp:spPr>
        <a:xfrm>
          <a:off x="5868139" y="2727226"/>
          <a:ext cx="3219836" cy="49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76"/>
              </a:lnTo>
              <a:lnTo>
                <a:pt x="3219836" y="379476"/>
              </a:lnTo>
              <a:lnTo>
                <a:pt x="3219836" y="4947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0C7F2-100E-4A2D-99D3-B26B046060B7}">
      <dsp:nvSpPr>
        <dsp:cNvPr id="0" name=""/>
        <dsp:cNvSpPr/>
      </dsp:nvSpPr>
      <dsp:spPr>
        <a:xfrm>
          <a:off x="2889483" y="2727226"/>
          <a:ext cx="2978656" cy="570505"/>
        </a:xfrm>
        <a:custGeom>
          <a:avLst/>
          <a:gdLst/>
          <a:ahLst/>
          <a:cxnLst/>
          <a:rect l="0" t="0" r="0" b="0"/>
          <a:pathLst>
            <a:path>
              <a:moveTo>
                <a:pt x="2978656" y="0"/>
              </a:moveTo>
              <a:lnTo>
                <a:pt x="2978656" y="455229"/>
              </a:lnTo>
              <a:lnTo>
                <a:pt x="0" y="455229"/>
              </a:lnTo>
              <a:lnTo>
                <a:pt x="0" y="5705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18382-D1A7-452B-8CF5-74FE5AB05FE1}">
      <dsp:nvSpPr>
        <dsp:cNvPr id="0" name=""/>
        <dsp:cNvSpPr/>
      </dsp:nvSpPr>
      <dsp:spPr>
        <a:xfrm>
          <a:off x="2308117" y="-131348"/>
          <a:ext cx="7120044" cy="2858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B3BE9-D129-4EB4-A526-79149D031046}">
      <dsp:nvSpPr>
        <dsp:cNvPr id="0" name=""/>
        <dsp:cNvSpPr/>
      </dsp:nvSpPr>
      <dsp:spPr>
        <a:xfrm>
          <a:off x="2446378" y="0"/>
          <a:ext cx="7120044" cy="285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выявлении фактов ненадлежащего выполнения родителями обязанностей по воспитанию, содержанию, обучению детей </a:t>
          </a:r>
          <a:endParaRPr lang="ru-RU" sz="3600" b="1" i="0" kern="12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30103" y="83725"/>
        <a:ext cx="6952594" cy="2691124"/>
      </dsp:txXfrm>
    </dsp:sp>
    <dsp:sp modelId="{019F5CDA-D6B8-43F5-B0B4-0536C12E22CB}">
      <dsp:nvSpPr>
        <dsp:cNvPr id="0" name=""/>
        <dsp:cNvSpPr/>
      </dsp:nvSpPr>
      <dsp:spPr>
        <a:xfrm>
          <a:off x="12578" y="3297731"/>
          <a:ext cx="5753808" cy="3251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D9AD2-46D6-448F-9F4C-3ACD897D22B2}">
      <dsp:nvSpPr>
        <dsp:cNvPr id="0" name=""/>
        <dsp:cNvSpPr/>
      </dsp:nvSpPr>
      <dsp:spPr>
        <a:xfrm>
          <a:off x="150840" y="3429079"/>
          <a:ext cx="5753808" cy="3251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 администрации учреждения</a:t>
          </a:r>
        </a:p>
      </dsp:txBody>
      <dsp:txXfrm>
        <a:off x="246087" y="3524326"/>
        <a:ext cx="5563314" cy="3061463"/>
      </dsp:txXfrm>
    </dsp:sp>
    <dsp:sp modelId="{A4FBAE54-5164-45B5-8CF1-C8A18FD2E2B4}">
      <dsp:nvSpPr>
        <dsp:cNvPr id="0" name=""/>
        <dsp:cNvSpPr/>
      </dsp:nvSpPr>
      <dsp:spPr>
        <a:xfrm>
          <a:off x="6227323" y="3221978"/>
          <a:ext cx="5721306" cy="3327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54E6C-614D-4485-8E90-C34F435798C8}">
      <dsp:nvSpPr>
        <dsp:cNvPr id="0" name=""/>
        <dsp:cNvSpPr/>
      </dsp:nvSpPr>
      <dsp:spPr>
        <a:xfrm>
          <a:off x="6365584" y="3353326"/>
          <a:ext cx="5721306" cy="332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мер в соответствии с законодательством</a:t>
          </a:r>
        </a:p>
      </dsp:txBody>
      <dsp:txXfrm>
        <a:off x="6463049" y="3450791"/>
        <a:ext cx="5526376" cy="313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5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0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7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36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7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4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0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84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9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8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2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9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5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8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786A21-FA0D-4451-A647-7F36988D78C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7B5FD-2A14-4179-987A-948CF7C55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88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2490" y="2379742"/>
            <a:ext cx="11356843" cy="231798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84632" algn="ctr">
              <a:defRPr/>
            </a:pPr>
            <a:r>
              <a:rPr lang="ru-RU" sz="4400" b="1" dirty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САМОВОЛЬНЫЕ УХОДЫ НЕСОВЕРШЕННОЛЕТНИХ: </a:t>
            </a:r>
            <a:br>
              <a:rPr lang="ru-RU" sz="4400" b="1" dirty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ПРОБЛЕМЫ, ПРОФИЛАКТИКА</a:t>
            </a:r>
            <a:r>
              <a:rPr lang="ru-RU" sz="49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dverGothic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1399" y="5383530"/>
            <a:ext cx="4456907" cy="1245870"/>
          </a:xfrm>
        </p:spPr>
        <p:txBody>
          <a:bodyPr>
            <a:noAutofit/>
          </a:bodyPr>
          <a:lstStyle/>
          <a:p>
            <a:pPr marL="65087" indent="0">
              <a:buNone/>
            </a:pP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Здоровцова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Елена Васильевна,              педагог-психолог высшей квалификационной категории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1102531" cy="1026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5870" y="629816"/>
            <a:ext cx="9848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" indent="0" algn="ctr">
              <a:buNone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  <a:r>
              <a:rPr lang="ru-RU" sz="105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5087" indent="0" algn="ctr">
              <a:buNone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«Гомельский областной социально-педагогический центр»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74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397231"/>
              </p:ext>
            </p:extLst>
          </p:nvPr>
        </p:nvGraphicFramePr>
        <p:xfrm>
          <a:off x="0" y="72188"/>
          <a:ext cx="12192000" cy="668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8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943" y="116632"/>
            <a:ext cx="8749348" cy="1314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СОЦИАЛЬНЫЕ СЕТИ КАК ФАКТОР РИСКА САМОВОЛЬНЫХ УХОДОВ</a:t>
            </a:r>
          </a:p>
        </p:txBody>
      </p:sp>
      <p:pic>
        <p:nvPicPr>
          <p:cNvPr id="5" name="Рисунок 4" descr="C:\Users\User\Desktop\Уход из дома\20210328_0842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518283"/>
            <a:ext cx="3011341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Уход из дома\Screenshot_20210328-08482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/>
          <a:stretch/>
        </p:blipFill>
        <p:spPr bwMode="auto">
          <a:xfrm>
            <a:off x="3303270" y="2606040"/>
            <a:ext cx="4351020" cy="42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Уход из дома\Screenshot_20210328-0849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6" b="-7337"/>
          <a:stretch/>
        </p:blipFill>
        <p:spPr bwMode="auto">
          <a:xfrm>
            <a:off x="8287067" y="1503987"/>
            <a:ext cx="3569017" cy="267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Уход из дома\Screenshot_20210328-09115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9"/>
          <a:stretch/>
        </p:blipFill>
        <p:spPr bwMode="auto">
          <a:xfrm>
            <a:off x="8069580" y="4011930"/>
            <a:ext cx="4003992" cy="2846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55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943" y="116632"/>
            <a:ext cx="8749348" cy="1314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СОЦИАЛЬНЫЕ СЕТИ КАК ФАКТОР РИСКА САМОВОЛЬНЫХ УХОДОВ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93448" y="1346954"/>
            <a:ext cx="462100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«помощь с побегом» </a:t>
            </a:r>
          </a:p>
        </p:txBody>
      </p:sp>
      <p:pic>
        <p:nvPicPr>
          <p:cNvPr id="9" name="Рисунок 8" descr="C:\Users\User\Desktop\Уход из дома\Screenshot_20210327-0843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4"/>
          <a:stretch/>
        </p:blipFill>
        <p:spPr bwMode="auto">
          <a:xfrm>
            <a:off x="0" y="1522214"/>
            <a:ext cx="3669030" cy="535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Уход из дома\Screenshot_20210327-0843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0969"/>
          <a:stretch/>
        </p:blipFill>
        <p:spPr bwMode="auto">
          <a:xfrm>
            <a:off x="8332470" y="1320577"/>
            <a:ext cx="3859530" cy="532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Уход из дома\20210328_0839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91" y="2042160"/>
            <a:ext cx="3806522" cy="481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с вырезом 4"/>
          <p:cNvSpPr/>
          <p:nvPr/>
        </p:nvSpPr>
        <p:spPr>
          <a:xfrm>
            <a:off x="7843266" y="6237615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9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943" y="116632"/>
            <a:ext cx="8749348" cy="1314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СОЦИАЛЬНЫЕ СЕТИ КАК ФАКТОР РИСКА САМОВОЛЬНЫХ УХОДОВ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93448" y="1346954"/>
            <a:ext cx="462100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«помощь с побегом» </a:t>
            </a:r>
          </a:p>
        </p:txBody>
      </p:sp>
      <p:pic>
        <p:nvPicPr>
          <p:cNvPr id="8" name="Рисунок 7" descr="C:\Users\User\Desktop\Уход из дома\20210328_0842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5" y="3945596"/>
            <a:ext cx="3143250" cy="268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Уход из дома\20210328_0841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42" y="1269071"/>
            <a:ext cx="355092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Уход из дома\20210328_084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64" y="2260918"/>
            <a:ext cx="3965575" cy="381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Уход из дома\20210328_0838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47" y="4168458"/>
            <a:ext cx="3485515" cy="265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Уход из дома\20210328_0842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7" y="1435981"/>
            <a:ext cx="3050858" cy="234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44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943" y="116632"/>
            <a:ext cx="8749348" cy="1314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СОЦИАЛЬНЫЕ СЕТИ КАК ФАКТОР РИСКА САМОВОЛЬНЫХ УХОДОВ</a:t>
            </a:r>
          </a:p>
        </p:txBody>
      </p:sp>
      <p:pic>
        <p:nvPicPr>
          <p:cNvPr id="10" name="Рисунок 9" descr="C:\Users\User\Desktop\Уход из дома\Screenshot_20210328-0928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62" y="1303020"/>
            <a:ext cx="3524250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Уход из дома\Screenshot_20210328-0925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1" y="1165860"/>
            <a:ext cx="3436620" cy="569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Уход из дома\20210328_0930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" y="1303020"/>
            <a:ext cx="3399962" cy="555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Уход из дома\Screenshot_20210327-08175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 b="21233"/>
          <a:stretch/>
        </p:blipFill>
        <p:spPr bwMode="auto">
          <a:xfrm>
            <a:off x="4228679" y="3600450"/>
            <a:ext cx="3424216" cy="317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06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0" y="817684"/>
            <a:ext cx="8843517" cy="57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0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362" y="1977391"/>
            <a:ext cx="8946541" cy="242316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ДЕЯТЕЛЬНОСТИ  УЧРЕЖДЕНИЯ ОБРАЗОВАНИЯ ПО ПРОФИЛАКТИКЕ САМОВОЛЬНЫХ УХОДОВ</a:t>
            </a:r>
          </a:p>
        </p:txBody>
      </p:sp>
    </p:spTree>
    <p:extLst>
      <p:ext uri="{BB962C8B-B14F-4D97-AF65-F5344CB8AC3E}">
        <p14:creationId xmlns:p14="http://schemas.microsoft.com/office/powerpoint/2010/main" val="177821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70" y="292698"/>
            <a:ext cx="10703879" cy="861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ЗАДАЧИ*</a:t>
            </a:r>
            <a:endParaRPr lang="ru-RU" sz="32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3169" y="1155606"/>
            <a:ext cx="11140872" cy="1061814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безнадзорности, беспризорности, правонарушений несовершеннолетних, выявление и устранение их причин и условий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169" y="2441602"/>
            <a:ext cx="11140872" cy="791330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прав и законных интересов несовершеннолетних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3169" y="3437793"/>
            <a:ext cx="11140872" cy="1392248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социально-психолого-педагогическая реабилитация несовершеннолетних и семей, находящихся в социально опасном положении</a:t>
            </a:r>
          </a:p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43169" y="4913725"/>
            <a:ext cx="11140872" cy="937260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пресечение случаев вовлечения несовершеннолетних в совершение преступлений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891" y="5934670"/>
            <a:ext cx="11521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Статья 2 Закона Республики Беларусь от 31 мая 2003г. №200-з «Об основах системы профилактики безнадзорности и правонарушений несовершеннолетних»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167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70" y="292698"/>
            <a:ext cx="10703879" cy="861732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КОМПЕТЕНЦИЯ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УЧРЕЖДЕНИЯ 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5809" y="1401362"/>
            <a:ext cx="11047095" cy="1833328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социально-психологической и педагогической помощи несовершеннолетним, имеющим отклонения в развитии или поведении, либо проблемы в обучении, во взаимодействии с родителями, педагогами, сверстниками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5810" y="3552070"/>
            <a:ext cx="10995660" cy="1042790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семьям в налаживании эффективных детско-родительских отношений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5810" y="4960620"/>
            <a:ext cx="10995660" cy="1543050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необходимых специалистов (медицинских работников, социальных работников, юристов и др.) для проведения консультаций с детьми и родителями, оказания им адресной помощи</a:t>
            </a:r>
          </a:p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2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956" y="116632"/>
            <a:ext cx="9827464" cy="93610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ПЕДАГОГИЧЕСКАЯ ДЕЯТЕЛЬНОСТЬ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88763" y="1117534"/>
            <a:ext cx="7372207" cy="497962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ежедневного контроля посещаемости занятий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88763" y="2297426"/>
            <a:ext cx="9120997" cy="382905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занятости обучающихся с учетом их способностей, потребностей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68374" y="3497580"/>
            <a:ext cx="11429858" cy="410186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несовершеннолетних, склонных к бродяжничеству и самовольным уходам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99585" y="4137658"/>
            <a:ext cx="10154692" cy="717123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профилактическая работа с несовершеннолетними, находящимися в социально опасном положении, в трудной жизненной ситуации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99585" y="5672994"/>
            <a:ext cx="11389081" cy="432640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с привлечением сотрудников межведомственных структур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99585" y="5101156"/>
            <a:ext cx="9409837" cy="441103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направленных на профилактику самовольных уходов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99585" y="6309080"/>
            <a:ext cx="7964373" cy="333867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несовершеннолетних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ятиугольник 12"/>
          <p:cNvSpPr/>
          <p:nvPr/>
        </p:nvSpPr>
        <p:spPr>
          <a:xfrm>
            <a:off x="388763" y="1748816"/>
            <a:ext cx="11551776" cy="363281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пребывания несовершеннолетних дома и в учреждении образования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68374" y="2855019"/>
            <a:ext cx="7884086" cy="400050"/>
          </a:xfrm>
          <a:prstGeom prst="homePlate">
            <a:avLst/>
          </a:prstGeom>
          <a:solidFill>
            <a:srgbClr val="CC9D8E"/>
          </a:solidFill>
          <a:ln>
            <a:solidFill>
              <a:srgbClr val="CC9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законных представителей, педагогических работников </a:t>
            </a:r>
          </a:p>
        </p:txBody>
      </p:sp>
    </p:spTree>
    <p:extLst>
      <p:ext uri="{BB962C8B-B14F-4D97-AF65-F5344CB8AC3E}">
        <p14:creationId xmlns:p14="http://schemas.microsoft.com/office/powerpoint/2010/main" val="208003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1325880"/>
            <a:ext cx="11578590" cy="4823460"/>
          </a:xfrm>
        </p:spPr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 в возрасте до восемнадцати лет, надзор за поведением которого отсутствует вследствие неисполнения или ненадлежащего исполнения родителями, опекунами или попечителями обязанностей по его воспитанию и содержанию либо вследствие его</a:t>
            </a:r>
            <a:r>
              <a:rPr lang="ru-RU" sz="35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самовольного ухода </a:t>
            </a:r>
            <a:r>
              <a:rPr lang="ru-RU" sz="35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дома, детского </a:t>
            </a:r>
            <a:r>
              <a:rPr lang="ru-RU" sz="35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интернатного</a:t>
            </a:r>
            <a:r>
              <a:rPr lang="ru-RU" sz="35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учреждения*</a:t>
            </a:r>
            <a:br>
              <a:rPr lang="ru-RU" sz="35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Закон Республики Беларусь от 31 мая 2003г. №200-з «Об основах системы профилактики безнадзорности и правонарушений несовершеннолетних»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3181" y="493161"/>
            <a:ext cx="6983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БЕЗНАДЗОРНЫЙ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1102531" cy="1026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6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5616762"/>
              </p:ext>
            </p:extLst>
          </p:nvPr>
        </p:nvGraphicFramePr>
        <p:xfrm>
          <a:off x="0" y="72188"/>
          <a:ext cx="12192000" cy="668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67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4789" y="1371600"/>
            <a:ext cx="11378101" cy="5166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 Республики Беларусь от 31 мая 2003 г. № 200-З «Об основах системы профилактики безнадзорности и правонарушений несовершеннолетних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Декрет Президента Республики Беларусь от 24 ноября 2006г. №18 «О дополнительных мерах по государственной защите детей в неблагополучных семьях»  </a:t>
            </a:r>
          </a:p>
          <a:p>
            <a:pPr marL="0" lvl="0" indent="0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Совета Министров Республики Беларусь от 15 января 2019г. №22 «О признании детей находящимися в социально опасном положении» </a:t>
            </a:r>
          </a:p>
          <a:p>
            <a:pPr marL="0" lvl="0" indent="0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 по межведомственному взаимодействию государственных органов, государственных и иных организаций при выявлении неблагоприятной для детей обстановки, проведении социального расследования, организации работы с семьями, где дети признаны находящимися в социально опасном положении от 01 октября 2019г. </a:t>
            </a:r>
          </a:p>
          <a:p>
            <a:pPr marL="0" lvl="0" indent="0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33956" y="307796"/>
            <a:ext cx="8223784" cy="62946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ЗАКОНОДАТЕЛЬНЫЕ АКТЫ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8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679" y="1298538"/>
            <a:ext cx="9866851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АЛГОРИТМ </a:t>
            </a: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  АДМИНИСТРАЦИИ, РАБОТНИКОВ  УЧРЕЖДЕНИЙ ОБРАЗОВАНИЯ ПРИ  ВЫЯВЛЕНИИ ФАКТОВ  САМОВОЛЬНЫХ УХОДОВ НЕСОВЕРШЕННОЛЕТНИХ</a:t>
            </a:r>
            <a:b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(ПРОЕКТ)</a:t>
            </a:r>
            <a:endParaRPr lang="ru-RU" sz="40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9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4440" y="224118"/>
            <a:ext cx="10829609" cy="140053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ПРИ УСТАНОВЛЕНИИ ФАКТОВ САМОВОЛЬНОГО УХОДА НЕСОВЕРШЕННОЛЕТНЕГО ИЗ  ДОМА, УЧРЕЖДЕНИЯ ОБРАЗОВАНИЯ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070451"/>
              </p:ext>
            </p:extLst>
          </p:nvPr>
        </p:nvGraphicFramePr>
        <p:xfrm>
          <a:off x="143339" y="2331720"/>
          <a:ext cx="12048661" cy="421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0" y="-1406809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АЛГОРИТМ ДЕЯТЕЛЬНОСТИ  АДМИНИСТРАЦИИ, РАБОТНИКОВ  УЧРЕЖДЕНИЙ ОБРАЗОВАНИЯ ПРИ  ВЫЯВЛЕНИИ ФАКТОВ  САМОВОЛЬНЫХ УХОДОВ НЕСОВЕРШЕННОЛЕТНИХ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1.Действия при установлении фактов самовольного ухода несовершеннолетнего из  дома, учреждения образования:</a:t>
            </a:r>
          </a:p>
          <a:p>
            <a:r>
              <a:rPr lang="ru-RU" dirty="0"/>
              <a:t>1.1 педагогический работник  учреждения образования при обнаружении факта самовольного ухода несовершеннолетнего должен незамедлительно информировать  руководителя учреждения образования (в его отсутствие - лицо, исполняющее обязанности руководителя) и принять меры по самостоятельному розыску (определить обстоятельства и возможные причины ухода несовершеннолетнего, установить сеть  его контактов, изучить страницы в социальных сетях, опросить друзей и знакомых); </a:t>
            </a:r>
          </a:p>
          <a:p>
            <a:r>
              <a:rPr lang="ru-RU" dirty="0"/>
              <a:t>1.2 руководитель учреждения:</a:t>
            </a:r>
          </a:p>
          <a:p>
            <a:r>
              <a:rPr lang="ru-RU" dirty="0"/>
              <a:t>1.2.1 в пределах компетенции принимает меры по самостоятельному розыску несовершеннолетнего;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1950" y="15170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работник  учреждения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81194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9210" y="116632"/>
            <a:ext cx="10892790" cy="936104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ПРИ УСТАНОВЛЕНИИ ФАКТОВ САМОВОЛЬНОГО УХОДА НЕСОВЕРШЕННОЛЕТНЕГО ИЗ  ДОМА, УЧРЕЖДЕНИЯ ОБРАЗОВАНИЯ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596708"/>
              </p:ext>
            </p:extLst>
          </p:nvPr>
        </p:nvGraphicFramePr>
        <p:xfrm>
          <a:off x="0" y="1920241"/>
          <a:ext cx="121920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0" y="-1406809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АЛГОРИТМ ДЕЯТЕЛЬНОСТИ  АДМИНИСТРАЦИИ, РАБОТНИКОВ  УЧРЕЖДЕНИЙ ОБРАЗОВАНИЯ ПРИ  ВЫЯВЛЕНИИ ФАКТОВ  САМОВОЛЬНЫХ УХОДОВ НЕСОВЕРШЕННОЛЕТНИХ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1.Действия при установлении фактов самовольного ухода несовершеннолетнего из  дома, учреждения образования:</a:t>
            </a:r>
          </a:p>
          <a:p>
            <a:r>
              <a:rPr lang="ru-RU" dirty="0"/>
              <a:t>1.1 педагогический работник  учреждения образования при обнаружении факта самовольного ухода несовершеннолетнего должен незамедлительно информировать  руководителя учреждения образования (в его отсутствие - лицо, исполняющее обязанности руководителя) и принять меры по самостоятельному розыску (определить обстоятельства и возможные причины ухода несовершеннолетнего, установить сеть  его контактов, изучить страницы в социальных сетях, опросить друзей и знакомых); </a:t>
            </a:r>
          </a:p>
          <a:p>
            <a:r>
              <a:rPr lang="ru-RU" dirty="0"/>
              <a:t>1.2 руководитель учреждения:</a:t>
            </a:r>
          </a:p>
          <a:p>
            <a:r>
              <a:rPr lang="ru-RU" dirty="0"/>
              <a:t>1.2.1 в пределах компетенции принимает меры по самостоятельному розыску несовершеннолетнего;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0525" y="1185030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учреждения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882313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9210" y="116632"/>
            <a:ext cx="10892790" cy="936104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ПРИ УСТАНОВЛЕНИИ ФАКТОВ САМОВОЛЬНОГО УХОДА НЕСОВЕРШЕННОЛЕТНЕГО ИЗ  ДОМА, УЧРЕЖДЕНИЯ ОБРАЗОВАНИЯ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053012"/>
              </p:ext>
            </p:extLst>
          </p:nvPr>
        </p:nvGraphicFramePr>
        <p:xfrm>
          <a:off x="0" y="1920241"/>
          <a:ext cx="121920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0" y="-1406809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АЛГОРИТМ ДЕЯТЕЛЬНОСТИ  АДМИНИСТРАЦИИ, РАБОТНИКОВ  УЧРЕЖДЕНИЙ ОБРАЗОВАНИЯ ПРИ  ВЫЯВЛЕНИИ ФАКТОВ  САМОВОЛЬНЫХ УХОДОВ НЕСОВЕРШЕННОЛЕТНИХ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1.Действия при установлении фактов самовольного ухода несовершеннолетнего из  дома, учреждения образования:</a:t>
            </a:r>
          </a:p>
          <a:p>
            <a:r>
              <a:rPr lang="ru-RU" dirty="0"/>
              <a:t>1.1 педагогический работник  учреждения образования при обнаружении факта самовольного ухода несовершеннолетнего должен незамедлительно информировать  руководителя учреждения образования (в его отсутствие - лицо, исполняющее обязанности руководителя) и принять меры по самостоятельному розыску (определить обстоятельства и возможные причины ухода несовершеннолетнего, установить сеть  его контактов, изучить страницы в социальных сетях, опросить друзей и знакомых); </a:t>
            </a:r>
          </a:p>
          <a:p>
            <a:r>
              <a:rPr lang="ru-RU" dirty="0"/>
              <a:t>1.2 руководитель учреждения:</a:t>
            </a:r>
          </a:p>
          <a:p>
            <a:r>
              <a:rPr lang="ru-RU" dirty="0"/>
              <a:t>1.2.1 в пределах компетенции принимает меры по самостоятельному розыску несовершеннолетнего;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0525" y="1185030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059561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5809" y="1972862"/>
            <a:ext cx="11047095" cy="1833328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1.7.2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2021 года необходимо изучить условия воспитания в приёмных, опекунских семьях детей, совершивших самовольные уходы из дома, учреждений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5809" y="4589585"/>
            <a:ext cx="10995660" cy="1640644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1.7.3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2021 года провести в учреждениях образования анкетирование, направленное на исследование личностно-значимых качеств подростков, «подверженность» их к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бродяжничеству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427" y="426341"/>
            <a:ext cx="9404723" cy="113869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Пункты протокола заседания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комиссии по делам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несовершеннолетних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омельского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облисполкома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марта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1/1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8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0477" y="2760783"/>
            <a:ext cx="11047095" cy="984693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акцентуации 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35757" y="356002"/>
            <a:ext cx="10577147" cy="91888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ДИАГНОСТИЧЕСКИХ МЕРОПРИЯТИЙ </a:t>
            </a:r>
            <a:endParaRPr lang="ru-RU" sz="32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783" y="1265735"/>
            <a:ext cx="11079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индивидуально-психологических особенностей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несовершеннолетнего:</a:t>
            </a:r>
            <a:endParaRPr lang="ru-RU" sz="2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477" y="4130074"/>
            <a:ext cx="11047095" cy="1271287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оперативной оценки самочувствия, активности и настроения (САН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169" y="5776545"/>
            <a:ext cx="11047095" cy="707867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 характера тревожности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659588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3168" y="2699237"/>
            <a:ext cx="11047095" cy="773725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межличностных отношений в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35757" y="356002"/>
            <a:ext cx="10577147" cy="91888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ДИАГНОСТИЧЕСКИХ МЕРОПРИЯТИЙ </a:t>
            </a:r>
            <a:endParaRPr lang="ru-RU" sz="32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782" y="1527345"/>
            <a:ext cx="1107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межличностных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167" y="4094905"/>
            <a:ext cx="11047095" cy="925504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внутрисемейных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169" y="5591907"/>
            <a:ext cx="11047095" cy="707867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представлений ребенка о стиле семейного воспитания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4232983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30483" y="3033344"/>
            <a:ext cx="7100379" cy="984693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родительских отношений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35757" y="356002"/>
            <a:ext cx="10577147" cy="91888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ДИАГНОСТИЧЕСКИХ МЕРОПРИЯТИЙ </a:t>
            </a:r>
            <a:endParaRPr lang="ru-RU" sz="32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783" y="1265735"/>
            <a:ext cx="1107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взрослых</a:t>
            </a:r>
            <a:endParaRPr lang="ru-RU" sz="2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4136" y="4897312"/>
            <a:ext cx="7133071" cy="905609"/>
          </a:xfrm>
          <a:prstGeom prst="roundRect">
            <a:avLst/>
          </a:prstGeom>
          <a:solidFill>
            <a:srgbClr val="CC9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просник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установок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1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41419169"/>
              </p:ext>
            </p:extLst>
          </p:nvPr>
        </p:nvGraphicFramePr>
        <p:xfrm>
          <a:off x="143339" y="1143000"/>
          <a:ext cx="1187819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83181" y="275873"/>
            <a:ext cx="6983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САМОВОЛЬНЫЙ УХОД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1102531" cy="1026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53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2490" y="2379742"/>
            <a:ext cx="11356843" cy="231798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84632" algn="ctr">
              <a:defRPr/>
            </a:pPr>
            <a:r>
              <a:rPr lang="ru-RU" sz="4400" b="1" dirty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САМОВОЛЬНЫЕ УХОДЫ НЕСОВЕРШЕННОЛЕТНИХ: </a:t>
            </a:r>
            <a:br>
              <a:rPr lang="ru-RU" sz="4400" b="1" dirty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ПРОБЛЕМЫ, ПРОФИЛАКТИКА</a:t>
            </a:r>
            <a:r>
              <a:rPr lang="ru-RU" sz="49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dverGothic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1399" y="5383530"/>
            <a:ext cx="4456907" cy="1245870"/>
          </a:xfrm>
        </p:spPr>
        <p:txBody>
          <a:bodyPr>
            <a:noAutofit/>
          </a:bodyPr>
          <a:lstStyle/>
          <a:p>
            <a:pPr marL="65087" indent="0">
              <a:buNone/>
            </a:pP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Здоровцова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Елена Васильевна,              педагог-психолог высшей квалификационной категории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1102531" cy="1026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5870" y="629816"/>
            <a:ext cx="9848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" indent="0" algn="ctr">
              <a:buNone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  <a:r>
              <a:rPr lang="ru-RU" sz="105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5087" indent="0" algn="ctr">
              <a:buNone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«Гомельский областной социально-педагогический центр»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05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769" y="182877"/>
            <a:ext cx="92167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САМОВОЛЬНЫХ УХОДОВ </a:t>
            </a:r>
          </a:p>
          <a:p>
            <a:pPr algn="ctr"/>
            <a:r>
              <a:rPr lang="ru-RU" dirty="0"/>
              <a:t> 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7847602"/>
              </p:ext>
            </p:extLst>
          </p:nvPr>
        </p:nvGraphicFramePr>
        <p:xfrm>
          <a:off x="128337" y="1369897"/>
          <a:ext cx="11903242" cy="548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" y="116630"/>
            <a:ext cx="1125391" cy="1051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4756073"/>
              </p:ext>
            </p:extLst>
          </p:nvPr>
        </p:nvGraphicFramePr>
        <p:xfrm>
          <a:off x="0" y="116632"/>
          <a:ext cx="12191999" cy="666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1091101" cy="10492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9215" y="116632"/>
            <a:ext cx="10029825" cy="1076325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 САМОВОЛЬНЫХ УХОДОВ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10656888" cy="4897438"/>
          </a:xfrm>
        </p:spPr>
        <p:txBody>
          <a:bodyPr/>
          <a:lstStyle/>
          <a:p>
            <a:pPr marL="65087" lvl="0" indent="0">
              <a:buClrTx/>
              <a:buNone/>
            </a:pPr>
            <a:endParaRPr lang="ru-RU" sz="2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" lvl="0" indent="0">
              <a:buNone/>
            </a:pP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75049039"/>
              </p:ext>
            </p:extLst>
          </p:nvPr>
        </p:nvGraphicFramePr>
        <p:xfrm>
          <a:off x="1" y="1052736"/>
          <a:ext cx="12047219" cy="602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8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46621694"/>
              </p:ext>
            </p:extLst>
          </p:nvPr>
        </p:nvGraphicFramePr>
        <p:xfrm>
          <a:off x="0" y="72188"/>
          <a:ext cx="12192000" cy="668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9215" y="116633"/>
            <a:ext cx="10029825" cy="729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 САМОВОЛЬНЫХ УХОДОВ</a:t>
            </a:r>
          </a:p>
        </p:txBody>
      </p:sp>
    </p:spTree>
    <p:extLst>
      <p:ext uri="{BB962C8B-B14F-4D97-AF65-F5344CB8AC3E}">
        <p14:creationId xmlns:p14="http://schemas.microsoft.com/office/powerpoint/2010/main" val="337874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54322504"/>
              </p:ext>
            </p:extLst>
          </p:nvPr>
        </p:nvGraphicFramePr>
        <p:xfrm>
          <a:off x="0" y="285750"/>
          <a:ext cx="12192000" cy="646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6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30" y="116632"/>
            <a:ext cx="9822235" cy="140053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ТИПЫ </a:t>
            </a:r>
            <a:b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СЕМЕЙНОГО НЕБЛАГОПОЛУЧИЯ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59841"/>
              </p:ext>
            </p:extLst>
          </p:nvPr>
        </p:nvGraphicFramePr>
        <p:xfrm>
          <a:off x="0" y="1440181"/>
          <a:ext cx="12192000" cy="541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99661" cy="93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72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4">
      <a:dk1>
        <a:srgbClr val="AAA5A5"/>
      </a:dk1>
      <a:lt1>
        <a:srgbClr val="AAA5A5"/>
      </a:lt1>
      <a:dk2>
        <a:srgbClr val="AAA5A5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908</Words>
  <Application>Microsoft Office PowerPoint</Application>
  <PresentationFormat>Произвольный</PresentationFormat>
  <Paragraphs>156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Ион</vt:lpstr>
      <vt:lpstr>САМОВОЛЬНЫЕ УХОДЫ НЕСОВЕРШЕННОЛЕТНИХ:  ПРОБЛЕМЫ, ПРОФИЛАКТИКА  </vt:lpstr>
      <vt:lpstr> лицо в возрасте до восемнадцати лет, надзор за поведением которого отсутствует вследствие неисполнения или ненадлежащего исполнения родителями, опекунами или попечителями обязанностей по его воспитанию и содержанию либо вследствие его самовольного ухода из дома, детского интернатного учреждения*   * Закон Республики Беларусь от 31 мая 2003г. №200-з «Об основах системы профилактики безнадзорности и правонарушений несовершеннолетних» </vt:lpstr>
      <vt:lpstr>Презентация PowerPoint</vt:lpstr>
      <vt:lpstr>Презентация PowerPoint</vt:lpstr>
      <vt:lpstr>Презентация PowerPoint</vt:lpstr>
      <vt:lpstr>ПРИЧИНЫ САМОВОЛЬНЫХ УХОДОВ</vt:lpstr>
      <vt:lpstr>Презентация PowerPoint</vt:lpstr>
      <vt:lpstr>Презентация PowerPoint</vt:lpstr>
      <vt:lpstr>ТИПЫ  СЕМЕЙНОГО НЕБЛАГОПОЛУЧИЯ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ЗАДАЧИ*</vt:lpstr>
      <vt:lpstr>КОМПЕТЕНЦИЯ УЧРЕЖДЕНИЯ ОБРАЗОВАНИЯ</vt:lpstr>
      <vt:lpstr>ПЕДАГОГИЧЕСКАЯ ДЕЯТЕЛЬНОСТЬ  </vt:lpstr>
      <vt:lpstr>Презентация PowerPoint</vt:lpstr>
      <vt:lpstr>ЗАКОНОДАТЕЛЬНЫЕ АКТЫ</vt:lpstr>
      <vt:lpstr>АЛГОРИТМ ДЕЯТЕЛЬНОСТИ  АДМИНИСТРАЦИИ, РАБОТНИКОВ  УЧРЕЖДЕНИЙ ОБРАЗОВАНИЯ ПРИ  ВЫЯВЛЕНИИ ФАКТОВ  САМОВОЛЬНЫХ УХОДОВ НЕСОВЕРШЕННОЛЕТНИХ (ПРОЕКТ)</vt:lpstr>
      <vt:lpstr>ДЕЙСТВИЯ ПРИ УСТАНОВЛЕНИИ ФАКТОВ САМОВОЛЬНОГО УХОДА НЕСОВЕРШЕННОЛЕТНЕГО ИЗ  ДОМА, УЧРЕЖДЕНИЯ ОБРАЗОВАНИЯ</vt:lpstr>
      <vt:lpstr>ДЕЙСТВИЯ ПРИ УСТАНОВЛЕНИИ ФАКТОВ САМОВОЛЬНОГО УХОДА НЕСОВЕРШЕННОЛЕТНЕГО ИЗ  ДОМА, УЧРЕЖДЕНИЯ ОБРАЗОВАНИЯ</vt:lpstr>
      <vt:lpstr>ДЕЙСТВИЯ ПРИ УСТАНОВЛЕНИИ ФАКТОВ САМОВОЛЬНОГО УХОДА НЕСОВЕРШЕННОЛЕТНЕГО ИЗ  ДОМА, УЧРЕЖДЕНИЯ ОБРАЗОВАНИЯ</vt:lpstr>
      <vt:lpstr>Пункты протокола заседания комиссии по делам несовершеннолетних Гомельского облисполкома  от 12 марта 2021 № 1/1 </vt:lpstr>
      <vt:lpstr>КОМПЛЕКС ДИАГНОСТИЧЕСКИХ МЕРОПРИЯТИЙ </vt:lpstr>
      <vt:lpstr>КОМПЛЕКС ДИАГНОСТИЧЕСКИХ МЕРОПРИЯТИЙ </vt:lpstr>
      <vt:lpstr>КОМПЛЕКС ДИАГНОСТИЧЕСКИХ МЕРОПРИЯТИЙ </vt:lpstr>
      <vt:lpstr>САМОВОЛЬНЫЕ УХОДЫ НЕСОВЕРШЕННОЛЕТНИХ:  ПРОБЛЕМЫ, ПРОФИЛАКТИКА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 КАК СОВРЕМЕННЫЙ МЕТОД ФОРМИРОВАНИЯ  ПСИХОЛОГИЧЕСКОЙ КУЛЬТУРЫ РОДИТЕЛЕЙ</dc:title>
  <dc:creator>User</dc:creator>
  <cp:lastModifiedBy>User</cp:lastModifiedBy>
  <cp:revision>106</cp:revision>
  <dcterms:created xsi:type="dcterms:W3CDTF">2018-12-13T17:33:02Z</dcterms:created>
  <dcterms:modified xsi:type="dcterms:W3CDTF">2021-03-29T11:47:27Z</dcterms:modified>
</cp:coreProperties>
</file>